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7975600" cx="13970000"/>
  <p:notesSz cx="13970000" cy="7975600"/>
  <p:embeddedFontLst>
    <p:embeddedFont>
      <p:font typeface="Caveat"/>
      <p:regular r:id="rId25"/>
      <p:bold r:id="rId26"/>
    </p:embeddedFont>
    <p:embeddedFont>
      <p:font typeface="Arial Black"/>
      <p:regular r:id="rId27"/>
    </p:embeddedFont>
    <p:embeddedFont>
      <p:font typeface="Caveat SemiBold"/>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http://customooxmlschemas.google.com/">
      <go:slidesCustomData xmlns:go="http://customooxmlschemas.google.com/" r:id="rId30" roundtripDataSignature="AMtx7mgkMYqQcGuD+rf/On+2mMk/WC/A0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aveat-bold.fntdata"/><Relationship Id="rId25" Type="http://schemas.openxmlformats.org/officeDocument/2006/relationships/font" Target="fonts/Caveat-regular.fntdata"/><Relationship Id="rId28" Type="http://schemas.openxmlformats.org/officeDocument/2006/relationships/font" Target="fonts/CaveatSemiBold-regular.fntdata"/><Relationship Id="rId27" Type="http://schemas.openxmlformats.org/officeDocument/2006/relationships/font" Target="fonts/ArialBlack-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aveatSemiBold-bold.fntdata"/><Relationship Id="rId7" Type="http://schemas.openxmlformats.org/officeDocument/2006/relationships/slide" Target="slides/slide2.xml"/><Relationship Id="rId8" Type="http://schemas.openxmlformats.org/officeDocument/2006/relationships/slide" Target="slides/slide3.xml"/><Relationship Id="rId3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328775" y="598150"/>
            <a:ext cx="9313775" cy="29908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397000" y="3788400"/>
            <a:ext cx="11176000" cy="35890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 name="Shape 8"/>
        <p:cNvGrpSpPr/>
        <p:nvPr/>
      </p:nvGrpSpPr>
      <p:grpSpPr>
        <a:xfrm>
          <a:off x="0" y="0"/>
          <a:ext cx="0" cy="0"/>
          <a:chOff x="0" y="0"/>
          <a:chExt cx="0" cy="0"/>
        </a:xfrm>
      </p:grpSpPr>
      <p:sp>
        <p:nvSpPr>
          <p:cNvPr id="9" name="Google Shape;9;p1: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 name="Google Shape;10;p1: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1: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11: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2: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2: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3: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13: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4: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4: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5: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15: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6: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16: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7: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17: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8: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18: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9: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p19: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0: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20: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 name="Shape 15"/>
        <p:cNvGrpSpPr/>
        <p:nvPr/>
      </p:nvGrpSpPr>
      <p:grpSpPr>
        <a:xfrm>
          <a:off x="0" y="0"/>
          <a:ext cx="0" cy="0"/>
          <a:chOff x="0" y="0"/>
          <a:chExt cx="0" cy="0"/>
        </a:xfrm>
      </p:grpSpPr>
      <p:sp>
        <p:nvSpPr>
          <p:cNvPr id="16" name="Google Shape;16;p2: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 name="Google Shape;17;p2: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3:notes"/>
          <p:cNvSpPr txBox="1"/>
          <p:nvPr>
            <p:ph idx="1" type="body"/>
          </p:nvPr>
        </p:nvSpPr>
        <p:spPr>
          <a:xfrm>
            <a:off x="1397000" y="3788400"/>
            <a:ext cx="11176000" cy="3589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 name="Google Shape;40;p3:notes"/>
          <p:cNvSpPr/>
          <p:nvPr>
            <p:ph idx="2" type="sldImg"/>
          </p:nvPr>
        </p:nvSpPr>
        <p:spPr>
          <a:xfrm>
            <a:off x="2328775" y="598150"/>
            <a:ext cx="9313775" cy="29908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5: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 name="Google Shape;54;p5: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6: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6: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ES"/>
              <a:t>Slide for Invest to Prevent Future Pandemics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7: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7: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8: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8: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9: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9: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0:notes"/>
          <p:cNvSpPr/>
          <p:nvPr>
            <p:ph idx="2" type="sldImg"/>
          </p:nvPr>
        </p:nvSpPr>
        <p:spPr>
          <a:xfrm>
            <a:off x="2328775" y="598150"/>
            <a:ext cx="9313800" cy="29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10:notes"/>
          <p:cNvSpPr txBox="1"/>
          <p:nvPr>
            <p:ph idx="1" type="body"/>
          </p:nvPr>
        </p:nvSpPr>
        <p:spPr>
          <a:xfrm>
            <a:off x="1397000" y="3788400"/>
            <a:ext cx="11175900" cy="35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 name="Shape 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21"/>
          <p:cNvPicPr preferRelativeResize="0"/>
          <p:nvPr/>
        </p:nvPicPr>
        <p:blipFill rotWithShape="1">
          <a:blip r:embed="rId1">
            <a:alphaModFix/>
          </a:blip>
          <a:srcRect b="0" l="0" r="0" t="0"/>
          <a:stretch/>
        </p:blipFill>
        <p:spPr>
          <a:xfrm>
            <a:off x="-75375" y="-40250"/>
            <a:ext cx="14120725" cy="80561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1.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1.png"/><Relationship Id="rId5"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24.pn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7.png"/><Relationship Id="rId11" Type="http://schemas.openxmlformats.org/officeDocument/2006/relationships/image" Target="../media/image8.png"/><Relationship Id="rId10" Type="http://schemas.openxmlformats.org/officeDocument/2006/relationships/image" Target="../media/image9.png"/><Relationship Id="rId12" Type="http://schemas.openxmlformats.org/officeDocument/2006/relationships/image" Target="../media/image1.png"/><Relationship Id="rId9"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png"/><Relationship Id="rId5"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1.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 name="Shape 11"/>
        <p:cNvGrpSpPr/>
        <p:nvPr/>
      </p:nvGrpSpPr>
      <p:grpSpPr>
        <a:xfrm>
          <a:off x="0" y="0"/>
          <a:ext cx="0" cy="0"/>
          <a:chOff x="0" y="0"/>
          <a:chExt cx="0" cy="0"/>
        </a:xfrm>
      </p:grpSpPr>
      <p:sp>
        <p:nvSpPr>
          <p:cNvPr id="12" name="Google Shape;12;p1"/>
          <p:cNvSpPr txBox="1"/>
          <p:nvPr/>
        </p:nvSpPr>
        <p:spPr>
          <a:xfrm>
            <a:off x="1906625" y="2319100"/>
            <a:ext cx="10692300" cy="4340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s-ES" sz="3000" u="none" cap="none" strike="noStrike">
                <a:solidFill>
                  <a:srgbClr val="FDC646"/>
                </a:solidFill>
                <a:latin typeface="Arial"/>
                <a:ea typeface="Arial"/>
                <a:cs typeface="Arial"/>
                <a:sym typeface="Arial"/>
              </a:rPr>
              <a:t>Comment personnaliser ces bannières pour les réseaux sociaux ?</a:t>
            </a:r>
            <a:endParaRPr b="1" i="0" sz="3000" u="none" cap="none" strike="noStrike">
              <a:solidFill>
                <a:srgbClr val="FDC6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2100" u="none" cap="none" strike="noStrike">
                <a:solidFill>
                  <a:schemeClr val="lt1"/>
                </a:solidFill>
                <a:latin typeface="Arial"/>
                <a:ea typeface="Arial"/>
                <a:cs typeface="Arial"/>
                <a:sym typeface="Arial"/>
              </a:rPr>
              <a:t>N'OUBLIEZ PAS D'ALLER À LA BARRE DE MENU CI-DESSUS</a:t>
            </a:r>
            <a:endParaRPr b="0" i="0" sz="2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2100" u="none" cap="none" strike="noStrike">
                <a:solidFill>
                  <a:schemeClr val="lt1"/>
                </a:solidFill>
                <a:latin typeface="Arial"/>
                <a:ea typeface="Arial"/>
                <a:cs typeface="Arial"/>
                <a:sym typeface="Arial"/>
              </a:rPr>
              <a:t>&gt;&gt; DOCUMENT &gt;&gt; COPIER</a:t>
            </a:r>
            <a:endParaRPr b="0" i="0" sz="2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2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2100" u="none" cap="none" strike="noStrike">
                <a:solidFill>
                  <a:schemeClr val="lt1"/>
                </a:solidFill>
                <a:latin typeface="Arial"/>
                <a:ea typeface="Arial"/>
                <a:cs typeface="Arial"/>
                <a:sym typeface="Arial"/>
              </a:rPr>
              <a:t>Lorsque votre copie est ouverte, dans votre Google Drive, vous pourrez modifier du texte et des images. Vous pouvez également ajouter le logo de votre organisation.</a:t>
            </a:r>
            <a:endParaRPr b="0" i="0" sz="2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2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2100" u="none" cap="none" strike="noStrike">
                <a:solidFill>
                  <a:schemeClr val="lt1"/>
                </a:solidFill>
                <a:latin typeface="Arial"/>
                <a:ea typeface="Arial"/>
                <a:cs typeface="Arial"/>
                <a:sym typeface="Arial"/>
              </a:rPr>
              <a:t>Une fois vos slides finalisés, téléchargez-les au format .png ou .jpg et utilisez-les pour passer le mot sur les réseaux sociaux. MERCI BEAUCOUP!</a:t>
            </a:r>
            <a:endParaRPr b="0" i="0" sz="2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Arial"/>
              <a:ea typeface="Arial"/>
              <a:cs typeface="Arial"/>
              <a:sym typeface="Arial"/>
            </a:endParaRPr>
          </a:p>
        </p:txBody>
      </p:sp>
      <p:sp>
        <p:nvSpPr>
          <p:cNvPr id="13" name="Google Shape;13;p1"/>
          <p:cNvSpPr/>
          <p:nvPr/>
        </p:nvSpPr>
        <p:spPr>
          <a:xfrm>
            <a:off x="6342975" y="370363"/>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pic>
        <p:nvPicPr>
          <p:cNvPr id="14" name="Google Shape;14;p1"/>
          <p:cNvPicPr preferRelativeResize="0"/>
          <p:nvPr/>
        </p:nvPicPr>
        <p:blipFill rotWithShape="1">
          <a:blip r:embed="rId3">
            <a:alphaModFix/>
          </a:blip>
          <a:srcRect b="0" l="0" r="0" t="0"/>
          <a:stretch/>
        </p:blipFill>
        <p:spPr>
          <a:xfrm>
            <a:off x="626150" y="115025"/>
            <a:ext cx="2536202" cy="19095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11"/>
          <p:cNvPicPr preferRelativeResize="0"/>
          <p:nvPr/>
        </p:nvPicPr>
        <p:blipFill rotWithShape="1">
          <a:blip r:embed="rId3">
            <a:alphaModFix/>
          </a:blip>
          <a:srcRect b="429" l="1492" r="31858" t="-430"/>
          <a:stretch/>
        </p:blipFill>
        <p:spPr>
          <a:xfrm>
            <a:off x="7610506" y="0"/>
            <a:ext cx="7896300" cy="7896300"/>
          </a:xfrm>
          <a:prstGeom prst="ellipse">
            <a:avLst/>
          </a:prstGeom>
          <a:noFill/>
          <a:ln>
            <a:noFill/>
          </a:ln>
        </p:spPr>
      </p:pic>
      <p:grpSp>
        <p:nvGrpSpPr>
          <p:cNvPr id="141" name="Google Shape;141;p11"/>
          <p:cNvGrpSpPr/>
          <p:nvPr/>
        </p:nvGrpSpPr>
        <p:grpSpPr>
          <a:xfrm>
            <a:off x="7583451" y="99306"/>
            <a:ext cx="7896035" cy="6980934"/>
            <a:chOff x="6540557" y="582060"/>
            <a:chExt cx="6896100" cy="6096886"/>
          </a:xfrm>
        </p:grpSpPr>
        <p:sp>
          <p:nvSpPr>
            <p:cNvPr id="142" name="Google Shape;142;p11"/>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 name="Google Shape;143;p11"/>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4" name="Google Shape;144;p11"/>
          <p:cNvSpPr txBox="1"/>
          <p:nvPr/>
        </p:nvSpPr>
        <p:spPr>
          <a:xfrm>
            <a:off x="473400" y="7012475"/>
            <a:ext cx="3000000" cy="6156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2800"/>
              <a:buFont typeface="Arial"/>
              <a:buNone/>
            </a:pPr>
            <a:r>
              <a:rPr b="1" i="0" lang="es-ES" sz="2800" u="none" cap="none" strike="noStrike">
                <a:solidFill>
                  <a:schemeClr val="lt1"/>
                </a:solidFill>
                <a:latin typeface="Arial"/>
                <a:ea typeface="Arial"/>
                <a:cs typeface="Arial"/>
                <a:sym typeface="Arial"/>
              </a:rPr>
              <a:t>#ActOnNCDs</a:t>
            </a:r>
            <a:endParaRPr b="0" i="0" sz="1400" u="none" cap="none" strike="noStrike">
              <a:solidFill>
                <a:srgbClr val="000000"/>
              </a:solidFill>
              <a:latin typeface="Arial"/>
              <a:ea typeface="Arial"/>
              <a:cs typeface="Arial"/>
              <a:sym typeface="Arial"/>
            </a:endParaRPr>
          </a:p>
        </p:txBody>
      </p:sp>
      <p:pic>
        <p:nvPicPr>
          <p:cNvPr id="145" name="Google Shape;145;p11"/>
          <p:cNvPicPr preferRelativeResize="0"/>
          <p:nvPr/>
        </p:nvPicPr>
        <p:blipFill rotWithShape="1">
          <a:blip r:embed="rId4">
            <a:alphaModFix/>
          </a:blip>
          <a:srcRect b="0" l="0" r="0" t="0"/>
          <a:stretch/>
        </p:blipFill>
        <p:spPr>
          <a:xfrm>
            <a:off x="6064098" y="6933187"/>
            <a:ext cx="2053250" cy="606283"/>
          </a:xfrm>
          <a:prstGeom prst="rect">
            <a:avLst/>
          </a:prstGeom>
          <a:noFill/>
          <a:ln>
            <a:noFill/>
          </a:ln>
        </p:spPr>
      </p:pic>
      <p:sp>
        <p:nvSpPr>
          <p:cNvPr id="146" name="Google Shape;146;p11"/>
          <p:cNvSpPr txBox="1"/>
          <p:nvPr/>
        </p:nvSpPr>
        <p:spPr>
          <a:xfrm rot="-599889">
            <a:off x="5813248" y="3059501"/>
            <a:ext cx="8807354" cy="1856603"/>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12500"/>
              <a:buFont typeface="Arial"/>
              <a:buNone/>
            </a:pPr>
            <a:r>
              <a:rPr b="0" i="0" lang="es-ES" sz="12500" u="none" cap="none" strike="noStrike">
                <a:solidFill>
                  <a:srgbClr val="FDC646"/>
                </a:solidFill>
                <a:latin typeface="Caveat SemiBold"/>
                <a:ea typeface="Caveat SemiBold"/>
                <a:cs typeface="Caveat SemiBold"/>
                <a:sym typeface="Caveat SemiBold"/>
              </a:rPr>
              <a:t>les enfants</a:t>
            </a:r>
            <a:endParaRPr b="0" i="0" sz="12500" u="none" cap="none" strike="noStrike">
              <a:solidFill>
                <a:srgbClr val="FDC646"/>
              </a:solidFill>
              <a:latin typeface="Caveat SemiBold"/>
              <a:ea typeface="Caveat SemiBold"/>
              <a:cs typeface="Caveat SemiBold"/>
              <a:sym typeface="Caveat SemiBold"/>
            </a:endParaRPr>
          </a:p>
        </p:txBody>
      </p:sp>
      <p:sp>
        <p:nvSpPr>
          <p:cNvPr id="147" name="Google Shape;147;p11"/>
          <p:cNvSpPr txBox="1"/>
          <p:nvPr>
            <p:ph type="title"/>
          </p:nvPr>
        </p:nvSpPr>
        <p:spPr>
          <a:xfrm>
            <a:off x="398625" y="2302925"/>
            <a:ext cx="6592500" cy="1799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p:txBody>
      </p:sp>
      <p:sp>
        <p:nvSpPr>
          <p:cNvPr id="148" name="Google Shape;148;p11"/>
          <p:cNvSpPr/>
          <p:nvPr/>
        </p:nvSpPr>
        <p:spPr>
          <a:xfrm>
            <a:off x="398625" y="5629288"/>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pic>
        <p:nvPicPr>
          <p:cNvPr id="149" name="Google Shape;149;p11"/>
          <p:cNvPicPr preferRelativeResize="0"/>
          <p:nvPr/>
        </p:nvPicPr>
        <p:blipFill rotWithShape="1">
          <a:blip r:embed="rId5">
            <a:alphaModFix/>
          </a:blip>
          <a:srcRect b="0" l="0" r="0" t="0"/>
          <a:stretch/>
        </p:blipFill>
        <p:spPr>
          <a:xfrm>
            <a:off x="473400" y="99300"/>
            <a:ext cx="2536202" cy="19095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12"/>
          <p:cNvPicPr preferRelativeResize="0"/>
          <p:nvPr/>
        </p:nvPicPr>
        <p:blipFill rotWithShape="1">
          <a:blip r:embed="rId3">
            <a:alphaModFix/>
          </a:blip>
          <a:srcRect b="0" l="7235" r="28616" t="14471"/>
          <a:stretch/>
        </p:blipFill>
        <p:spPr>
          <a:xfrm>
            <a:off x="7610506" y="0"/>
            <a:ext cx="7896300" cy="7896300"/>
          </a:xfrm>
          <a:prstGeom prst="ellipse">
            <a:avLst/>
          </a:prstGeom>
          <a:noFill/>
          <a:ln>
            <a:noFill/>
          </a:ln>
        </p:spPr>
      </p:pic>
      <p:grpSp>
        <p:nvGrpSpPr>
          <p:cNvPr id="155" name="Google Shape;155;p12"/>
          <p:cNvGrpSpPr/>
          <p:nvPr/>
        </p:nvGrpSpPr>
        <p:grpSpPr>
          <a:xfrm>
            <a:off x="7583451" y="99306"/>
            <a:ext cx="7896035" cy="6980934"/>
            <a:chOff x="6540557" y="582060"/>
            <a:chExt cx="6896100" cy="6096886"/>
          </a:xfrm>
        </p:grpSpPr>
        <p:sp>
          <p:nvSpPr>
            <p:cNvPr id="156" name="Google Shape;156;p12"/>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 name="Google Shape;157;p12"/>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8" name="Google Shape;158;p12"/>
          <p:cNvSpPr txBox="1"/>
          <p:nvPr/>
        </p:nvSpPr>
        <p:spPr>
          <a:xfrm>
            <a:off x="473400" y="7012475"/>
            <a:ext cx="3000000" cy="6156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2800"/>
              <a:buFont typeface="Arial"/>
              <a:buNone/>
            </a:pPr>
            <a:r>
              <a:rPr b="1" i="0" lang="es-ES" sz="2800" u="none" cap="none" strike="noStrike">
                <a:solidFill>
                  <a:schemeClr val="lt1"/>
                </a:solidFill>
                <a:latin typeface="Arial"/>
                <a:ea typeface="Arial"/>
                <a:cs typeface="Arial"/>
                <a:sym typeface="Arial"/>
              </a:rPr>
              <a:t>#ActOnNCDs</a:t>
            </a:r>
            <a:endParaRPr b="0" i="0" sz="1400" u="none" cap="none" strike="noStrike">
              <a:solidFill>
                <a:srgbClr val="000000"/>
              </a:solidFill>
              <a:latin typeface="Arial"/>
              <a:ea typeface="Arial"/>
              <a:cs typeface="Arial"/>
              <a:sym typeface="Arial"/>
            </a:endParaRPr>
          </a:p>
        </p:txBody>
      </p:sp>
      <p:pic>
        <p:nvPicPr>
          <p:cNvPr id="159" name="Google Shape;159;p12"/>
          <p:cNvPicPr preferRelativeResize="0"/>
          <p:nvPr/>
        </p:nvPicPr>
        <p:blipFill rotWithShape="1">
          <a:blip r:embed="rId4">
            <a:alphaModFix/>
          </a:blip>
          <a:srcRect b="0" l="0" r="0" t="0"/>
          <a:stretch/>
        </p:blipFill>
        <p:spPr>
          <a:xfrm>
            <a:off x="6064098" y="6933187"/>
            <a:ext cx="2053250" cy="606283"/>
          </a:xfrm>
          <a:prstGeom prst="rect">
            <a:avLst/>
          </a:prstGeom>
          <a:noFill/>
          <a:ln>
            <a:noFill/>
          </a:ln>
        </p:spPr>
      </p:pic>
      <p:sp>
        <p:nvSpPr>
          <p:cNvPr id="160" name="Google Shape;160;p12"/>
          <p:cNvSpPr txBox="1"/>
          <p:nvPr/>
        </p:nvSpPr>
        <p:spPr>
          <a:xfrm rot="-599889">
            <a:off x="5264948" y="3209026"/>
            <a:ext cx="8807354" cy="1856603"/>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12500"/>
              <a:buFont typeface="Arial"/>
              <a:buNone/>
            </a:pPr>
            <a:r>
              <a:rPr b="0" i="0" lang="es-ES" sz="12500" u="none" cap="none" strike="noStrike">
                <a:solidFill>
                  <a:srgbClr val="FDC646"/>
                </a:solidFill>
                <a:latin typeface="Caveat SemiBold"/>
                <a:ea typeface="Caveat SemiBold"/>
                <a:cs typeface="Caveat SemiBold"/>
                <a:sym typeface="Caveat SemiBold"/>
              </a:rPr>
              <a:t>les enfants</a:t>
            </a:r>
            <a:endParaRPr b="0" i="0" sz="12500" u="none" cap="none" strike="noStrike">
              <a:solidFill>
                <a:srgbClr val="FDC646"/>
              </a:solidFill>
              <a:latin typeface="Caveat SemiBold"/>
              <a:ea typeface="Caveat SemiBold"/>
              <a:cs typeface="Caveat SemiBold"/>
              <a:sym typeface="Caveat SemiBold"/>
            </a:endParaRPr>
          </a:p>
        </p:txBody>
      </p:sp>
      <p:sp>
        <p:nvSpPr>
          <p:cNvPr id="161" name="Google Shape;161;p12"/>
          <p:cNvSpPr txBox="1"/>
          <p:nvPr>
            <p:ph type="title"/>
          </p:nvPr>
        </p:nvSpPr>
        <p:spPr>
          <a:xfrm>
            <a:off x="386175" y="2840750"/>
            <a:ext cx="7826100" cy="26925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a:p>
            <a:pPr indent="0" lvl="0" marL="12700" marR="0" rtl="0" algn="l">
              <a:lnSpc>
                <a:spcPct val="100000"/>
              </a:lnSpc>
              <a:spcBef>
                <a:spcPts val="0"/>
              </a:spcBef>
              <a:spcAft>
                <a:spcPts val="0"/>
              </a:spcAft>
              <a:buClr>
                <a:srgbClr val="000000"/>
              </a:buClr>
              <a:buSzPts val="5800"/>
              <a:buFont typeface="Arial"/>
              <a:buNone/>
            </a:pPr>
            <a:r>
              <a:t/>
            </a:r>
            <a:endParaRPr b="0" i="0" sz="5800" u="none" cap="none" strike="noStrike">
              <a:solidFill>
                <a:schemeClr val="lt1"/>
              </a:solidFill>
              <a:latin typeface="Arial Black"/>
              <a:ea typeface="Arial Black"/>
              <a:cs typeface="Arial Black"/>
              <a:sym typeface="Arial Black"/>
            </a:endParaRPr>
          </a:p>
        </p:txBody>
      </p:sp>
      <p:sp>
        <p:nvSpPr>
          <p:cNvPr id="162" name="Google Shape;162;p12"/>
          <p:cNvSpPr/>
          <p:nvPr/>
        </p:nvSpPr>
        <p:spPr>
          <a:xfrm>
            <a:off x="398625" y="5629288"/>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pic>
        <p:nvPicPr>
          <p:cNvPr id="163" name="Google Shape;163;p12"/>
          <p:cNvPicPr preferRelativeResize="0"/>
          <p:nvPr/>
        </p:nvPicPr>
        <p:blipFill rotWithShape="1">
          <a:blip r:embed="rId5">
            <a:alphaModFix/>
          </a:blip>
          <a:srcRect b="0" l="0" r="0" t="0"/>
          <a:stretch/>
        </p:blipFill>
        <p:spPr>
          <a:xfrm>
            <a:off x="473400" y="99300"/>
            <a:ext cx="2536202" cy="19095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13"/>
          <p:cNvPicPr preferRelativeResize="0"/>
          <p:nvPr/>
        </p:nvPicPr>
        <p:blipFill rotWithShape="1">
          <a:blip r:embed="rId3">
            <a:alphaModFix/>
          </a:blip>
          <a:srcRect b="600" l="32837" r="513" t="-600"/>
          <a:stretch/>
        </p:blipFill>
        <p:spPr>
          <a:xfrm>
            <a:off x="7583319" y="39650"/>
            <a:ext cx="7896300" cy="7896300"/>
          </a:xfrm>
          <a:prstGeom prst="ellipse">
            <a:avLst/>
          </a:prstGeom>
          <a:noFill/>
          <a:ln>
            <a:noFill/>
          </a:ln>
        </p:spPr>
      </p:pic>
      <p:grpSp>
        <p:nvGrpSpPr>
          <p:cNvPr id="169" name="Google Shape;169;p13"/>
          <p:cNvGrpSpPr/>
          <p:nvPr/>
        </p:nvGrpSpPr>
        <p:grpSpPr>
          <a:xfrm>
            <a:off x="7583451" y="99306"/>
            <a:ext cx="7896035" cy="6980934"/>
            <a:chOff x="6540557" y="582060"/>
            <a:chExt cx="6896100" cy="6096886"/>
          </a:xfrm>
        </p:grpSpPr>
        <p:sp>
          <p:nvSpPr>
            <p:cNvPr id="170" name="Google Shape;170;p13"/>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 name="Google Shape;171;p13"/>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2" name="Google Shape;172;p13"/>
          <p:cNvSpPr txBox="1"/>
          <p:nvPr/>
        </p:nvSpPr>
        <p:spPr>
          <a:xfrm>
            <a:off x="473400" y="7012475"/>
            <a:ext cx="3000000" cy="6156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2800"/>
              <a:buFont typeface="Arial"/>
              <a:buNone/>
            </a:pPr>
            <a:r>
              <a:rPr b="1" i="0" lang="es-ES" sz="2800" u="none" cap="none" strike="noStrike">
                <a:solidFill>
                  <a:schemeClr val="lt1"/>
                </a:solidFill>
                <a:latin typeface="Arial"/>
                <a:ea typeface="Arial"/>
                <a:cs typeface="Arial"/>
                <a:sym typeface="Arial"/>
              </a:rPr>
              <a:t>#ActOnNCDs</a:t>
            </a:r>
            <a:endParaRPr b="0" i="0" sz="1400" u="none" cap="none" strike="noStrike">
              <a:solidFill>
                <a:srgbClr val="000000"/>
              </a:solidFill>
              <a:latin typeface="Arial"/>
              <a:ea typeface="Arial"/>
              <a:cs typeface="Arial"/>
              <a:sym typeface="Arial"/>
            </a:endParaRPr>
          </a:p>
        </p:txBody>
      </p:sp>
      <p:pic>
        <p:nvPicPr>
          <p:cNvPr id="173" name="Google Shape;173;p13"/>
          <p:cNvPicPr preferRelativeResize="0"/>
          <p:nvPr/>
        </p:nvPicPr>
        <p:blipFill rotWithShape="1">
          <a:blip r:embed="rId4">
            <a:alphaModFix/>
          </a:blip>
          <a:srcRect b="0" l="0" r="0" t="0"/>
          <a:stretch/>
        </p:blipFill>
        <p:spPr>
          <a:xfrm>
            <a:off x="6064098" y="6933187"/>
            <a:ext cx="2053250" cy="606283"/>
          </a:xfrm>
          <a:prstGeom prst="rect">
            <a:avLst/>
          </a:prstGeom>
          <a:noFill/>
          <a:ln>
            <a:noFill/>
          </a:ln>
        </p:spPr>
      </p:pic>
      <p:sp>
        <p:nvSpPr>
          <p:cNvPr id="174" name="Google Shape;174;p13"/>
          <p:cNvSpPr txBox="1"/>
          <p:nvPr/>
        </p:nvSpPr>
        <p:spPr>
          <a:xfrm rot="-599823">
            <a:off x="6048362" y="3217808"/>
            <a:ext cx="6558276" cy="1856603"/>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12500"/>
              <a:buFont typeface="Arial"/>
              <a:buNone/>
            </a:pPr>
            <a:r>
              <a:rPr b="0" i="0" lang="es-ES" sz="12500" u="none" cap="none" strike="noStrike">
                <a:solidFill>
                  <a:srgbClr val="FDC646"/>
                </a:solidFill>
                <a:latin typeface="Caveat SemiBold"/>
                <a:ea typeface="Caveat SemiBold"/>
                <a:cs typeface="Caveat SemiBold"/>
                <a:sym typeface="Caveat SemiBold"/>
              </a:rPr>
              <a:t>les femmes</a:t>
            </a:r>
            <a:endParaRPr b="0" i="0" sz="12500" u="none" cap="none" strike="noStrike">
              <a:solidFill>
                <a:srgbClr val="FDC646"/>
              </a:solidFill>
              <a:latin typeface="Caveat SemiBold"/>
              <a:ea typeface="Caveat SemiBold"/>
              <a:cs typeface="Caveat SemiBold"/>
              <a:sym typeface="Caveat SemiBold"/>
            </a:endParaRPr>
          </a:p>
        </p:txBody>
      </p:sp>
      <p:sp>
        <p:nvSpPr>
          <p:cNvPr id="175" name="Google Shape;175;p13"/>
          <p:cNvSpPr txBox="1"/>
          <p:nvPr>
            <p:ph type="title"/>
          </p:nvPr>
        </p:nvSpPr>
        <p:spPr>
          <a:xfrm>
            <a:off x="398625" y="2302925"/>
            <a:ext cx="6592500" cy="1799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p:txBody>
      </p:sp>
      <p:sp>
        <p:nvSpPr>
          <p:cNvPr id="176" name="Google Shape;176;p13"/>
          <p:cNvSpPr/>
          <p:nvPr/>
        </p:nvSpPr>
        <p:spPr>
          <a:xfrm>
            <a:off x="398625" y="5629288"/>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pic>
        <p:nvPicPr>
          <p:cNvPr id="177" name="Google Shape;177;p13"/>
          <p:cNvPicPr preferRelativeResize="0"/>
          <p:nvPr/>
        </p:nvPicPr>
        <p:blipFill rotWithShape="1">
          <a:blip r:embed="rId5">
            <a:alphaModFix/>
          </a:blip>
          <a:srcRect b="0" l="0" r="0" t="0"/>
          <a:stretch/>
        </p:blipFill>
        <p:spPr>
          <a:xfrm>
            <a:off x="526450" y="99300"/>
            <a:ext cx="2536202" cy="19095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14"/>
          <p:cNvPicPr preferRelativeResize="0"/>
          <p:nvPr/>
        </p:nvPicPr>
        <p:blipFill rotWithShape="1">
          <a:blip r:embed="rId3">
            <a:alphaModFix/>
          </a:blip>
          <a:srcRect b="0" l="7897" r="35853" t="0"/>
          <a:stretch/>
        </p:blipFill>
        <p:spPr>
          <a:xfrm>
            <a:off x="7583306" y="39650"/>
            <a:ext cx="7896300" cy="7896300"/>
          </a:xfrm>
          <a:prstGeom prst="ellipse">
            <a:avLst/>
          </a:prstGeom>
          <a:noFill/>
          <a:ln>
            <a:noFill/>
          </a:ln>
        </p:spPr>
      </p:pic>
      <p:grpSp>
        <p:nvGrpSpPr>
          <p:cNvPr id="183" name="Google Shape;183;p14"/>
          <p:cNvGrpSpPr/>
          <p:nvPr/>
        </p:nvGrpSpPr>
        <p:grpSpPr>
          <a:xfrm>
            <a:off x="7583451" y="99306"/>
            <a:ext cx="7896035" cy="6980934"/>
            <a:chOff x="6540557" y="582060"/>
            <a:chExt cx="6896100" cy="6096886"/>
          </a:xfrm>
        </p:grpSpPr>
        <p:sp>
          <p:nvSpPr>
            <p:cNvPr id="184" name="Google Shape;184;p14"/>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 name="Google Shape;185;p14"/>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6" name="Google Shape;186;p14"/>
          <p:cNvSpPr txBox="1"/>
          <p:nvPr/>
        </p:nvSpPr>
        <p:spPr>
          <a:xfrm rot="-599878">
            <a:off x="5354911" y="3191243"/>
            <a:ext cx="6863530" cy="1856603"/>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12500"/>
              <a:buFont typeface="Arial"/>
              <a:buNone/>
            </a:pPr>
            <a:r>
              <a:rPr b="0" i="0" lang="es-ES" sz="12500" u="none" cap="none" strike="noStrike">
                <a:solidFill>
                  <a:srgbClr val="FDC646"/>
                </a:solidFill>
                <a:latin typeface="Caveat SemiBold"/>
                <a:ea typeface="Caveat SemiBold"/>
                <a:cs typeface="Caveat SemiBold"/>
                <a:sym typeface="Caveat SemiBold"/>
              </a:rPr>
              <a:t>les femmes</a:t>
            </a:r>
            <a:endParaRPr b="0" i="0" sz="12500" u="none" cap="none" strike="noStrike">
              <a:solidFill>
                <a:srgbClr val="FDC646"/>
              </a:solidFill>
              <a:latin typeface="Caveat SemiBold"/>
              <a:ea typeface="Caveat SemiBold"/>
              <a:cs typeface="Caveat SemiBold"/>
              <a:sym typeface="Caveat SemiBold"/>
            </a:endParaRPr>
          </a:p>
        </p:txBody>
      </p:sp>
      <p:sp>
        <p:nvSpPr>
          <p:cNvPr id="187" name="Google Shape;187;p14"/>
          <p:cNvSpPr txBox="1"/>
          <p:nvPr/>
        </p:nvSpPr>
        <p:spPr>
          <a:xfrm>
            <a:off x="473400" y="7012475"/>
            <a:ext cx="3000000" cy="6156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2800"/>
              <a:buFont typeface="Arial"/>
              <a:buNone/>
            </a:pPr>
            <a:r>
              <a:rPr b="1" i="0" lang="es-ES" sz="2800" u="none" cap="none" strike="noStrike">
                <a:solidFill>
                  <a:schemeClr val="lt1"/>
                </a:solidFill>
                <a:latin typeface="Arial"/>
                <a:ea typeface="Arial"/>
                <a:cs typeface="Arial"/>
                <a:sym typeface="Arial"/>
              </a:rPr>
              <a:t>#ActOnNCDs</a:t>
            </a:r>
            <a:endParaRPr b="0" i="0" sz="1400" u="none" cap="none" strike="noStrike">
              <a:solidFill>
                <a:srgbClr val="000000"/>
              </a:solidFill>
              <a:latin typeface="Arial"/>
              <a:ea typeface="Arial"/>
              <a:cs typeface="Arial"/>
              <a:sym typeface="Arial"/>
            </a:endParaRPr>
          </a:p>
        </p:txBody>
      </p:sp>
      <p:pic>
        <p:nvPicPr>
          <p:cNvPr id="188" name="Google Shape;188;p14"/>
          <p:cNvPicPr preferRelativeResize="0"/>
          <p:nvPr/>
        </p:nvPicPr>
        <p:blipFill rotWithShape="1">
          <a:blip r:embed="rId4">
            <a:alphaModFix/>
          </a:blip>
          <a:srcRect b="0" l="0" r="0" t="0"/>
          <a:stretch/>
        </p:blipFill>
        <p:spPr>
          <a:xfrm>
            <a:off x="6064098" y="6933187"/>
            <a:ext cx="2053250" cy="606283"/>
          </a:xfrm>
          <a:prstGeom prst="rect">
            <a:avLst/>
          </a:prstGeom>
          <a:noFill/>
          <a:ln>
            <a:noFill/>
          </a:ln>
        </p:spPr>
      </p:pic>
      <p:sp>
        <p:nvSpPr>
          <p:cNvPr id="189" name="Google Shape;189;p14"/>
          <p:cNvSpPr txBox="1"/>
          <p:nvPr>
            <p:ph type="title"/>
          </p:nvPr>
        </p:nvSpPr>
        <p:spPr>
          <a:xfrm>
            <a:off x="398625" y="2302925"/>
            <a:ext cx="6592500" cy="1799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p:txBody>
      </p:sp>
      <p:sp>
        <p:nvSpPr>
          <p:cNvPr id="190" name="Google Shape;190;p14"/>
          <p:cNvSpPr/>
          <p:nvPr/>
        </p:nvSpPr>
        <p:spPr>
          <a:xfrm>
            <a:off x="398625" y="5629288"/>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pic>
        <p:nvPicPr>
          <p:cNvPr id="191" name="Google Shape;191;p14"/>
          <p:cNvPicPr preferRelativeResize="0"/>
          <p:nvPr/>
        </p:nvPicPr>
        <p:blipFill rotWithShape="1">
          <a:blip r:embed="rId5">
            <a:alphaModFix/>
          </a:blip>
          <a:srcRect b="0" l="0" r="0" t="0"/>
          <a:stretch/>
        </p:blipFill>
        <p:spPr>
          <a:xfrm>
            <a:off x="473400" y="99300"/>
            <a:ext cx="2536202" cy="190958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15"/>
          <p:cNvPicPr preferRelativeResize="0"/>
          <p:nvPr/>
        </p:nvPicPr>
        <p:blipFill rotWithShape="1">
          <a:blip r:embed="rId3">
            <a:alphaModFix/>
          </a:blip>
          <a:srcRect b="11899" l="34397" r="25543" t="28000"/>
          <a:stretch/>
        </p:blipFill>
        <p:spPr>
          <a:xfrm>
            <a:off x="7940775" y="-591275"/>
            <a:ext cx="6674100" cy="6674100"/>
          </a:xfrm>
          <a:prstGeom prst="ellipse">
            <a:avLst/>
          </a:prstGeom>
          <a:noFill/>
          <a:ln>
            <a:noFill/>
          </a:ln>
        </p:spPr>
      </p:pic>
      <p:grpSp>
        <p:nvGrpSpPr>
          <p:cNvPr id="197" name="Google Shape;197;p15"/>
          <p:cNvGrpSpPr/>
          <p:nvPr/>
        </p:nvGrpSpPr>
        <p:grpSpPr>
          <a:xfrm>
            <a:off x="7940876" y="-540902"/>
            <a:ext cx="6673356" cy="5899957"/>
            <a:chOff x="6540557" y="582060"/>
            <a:chExt cx="6896100" cy="6096886"/>
          </a:xfrm>
        </p:grpSpPr>
        <p:sp>
          <p:nvSpPr>
            <p:cNvPr id="198" name="Google Shape;198;p15"/>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9" name="Google Shape;199;p15"/>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00" name="Google Shape;200;p15"/>
          <p:cNvSpPr txBox="1"/>
          <p:nvPr/>
        </p:nvSpPr>
        <p:spPr>
          <a:xfrm rot="-360119">
            <a:off x="6069152" y="2356067"/>
            <a:ext cx="4742598" cy="1425871"/>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9600"/>
              <a:buFont typeface="Arial"/>
              <a:buNone/>
            </a:pPr>
            <a:r>
              <a:rPr b="0" i="0" lang="es-ES" sz="9600" u="none" cap="none" strike="noStrike">
                <a:solidFill>
                  <a:srgbClr val="FDC646"/>
                </a:solidFill>
                <a:latin typeface="Caveat SemiBold"/>
                <a:ea typeface="Caveat SemiBold"/>
                <a:cs typeface="Caveat SemiBold"/>
                <a:sym typeface="Caveat SemiBold"/>
              </a:rPr>
              <a:t>l’economie</a:t>
            </a:r>
            <a:endParaRPr b="0" i="0" sz="9600" u="none" cap="none" strike="noStrike">
              <a:solidFill>
                <a:srgbClr val="FDC646"/>
              </a:solidFill>
              <a:latin typeface="Caveat SemiBold"/>
              <a:ea typeface="Caveat SemiBold"/>
              <a:cs typeface="Caveat SemiBold"/>
              <a:sym typeface="Caveat SemiBold"/>
            </a:endParaRPr>
          </a:p>
        </p:txBody>
      </p:sp>
      <p:sp>
        <p:nvSpPr>
          <p:cNvPr id="201" name="Google Shape;201;p15"/>
          <p:cNvSpPr txBox="1"/>
          <p:nvPr/>
        </p:nvSpPr>
        <p:spPr>
          <a:xfrm>
            <a:off x="7755325" y="6533550"/>
            <a:ext cx="3000000" cy="5541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2400"/>
              <a:buFont typeface="Arial"/>
              <a:buNone/>
            </a:pPr>
            <a:r>
              <a:rPr b="1" i="0" lang="es-ES" sz="2400" u="none" cap="none" strike="noStrike">
                <a:solidFill>
                  <a:schemeClr val="lt1"/>
                </a:solidFill>
                <a:latin typeface="Arial"/>
                <a:ea typeface="Arial"/>
                <a:cs typeface="Arial"/>
                <a:sym typeface="Arial"/>
              </a:rPr>
              <a:t>#ActOnNCDs</a:t>
            </a:r>
            <a:endParaRPr b="0" i="0" sz="2400" u="none" cap="none" strike="noStrike">
              <a:solidFill>
                <a:srgbClr val="000000"/>
              </a:solidFill>
              <a:latin typeface="Arial"/>
              <a:ea typeface="Arial"/>
              <a:cs typeface="Arial"/>
              <a:sym typeface="Arial"/>
            </a:endParaRPr>
          </a:p>
        </p:txBody>
      </p:sp>
      <p:pic>
        <p:nvPicPr>
          <p:cNvPr id="202" name="Google Shape;202;p15"/>
          <p:cNvPicPr preferRelativeResize="0"/>
          <p:nvPr/>
        </p:nvPicPr>
        <p:blipFill rotWithShape="1">
          <a:blip r:embed="rId4">
            <a:alphaModFix/>
          </a:blip>
          <a:srcRect b="0" l="0" r="0" t="0"/>
          <a:stretch/>
        </p:blipFill>
        <p:spPr>
          <a:xfrm>
            <a:off x="11269098" y="6397312"/>
            <a:ext cx="2053250" cy="606283"/>
          </a:xfrm>
          <a:prstGeom prst="rect">
            <a:avLst/>
          </a:prstGeom>
          <a:noFill/>
          <a:ln>
            <a:noFill/>
          </a:ln>
        </p:spPr>
      </p:pic>
      <p:sp>
        <p:nvSpPr>
          <p:cNvPr id="203" name="Google Shape;203;p15"/>
          <p:cNvSpPr/>
          <p:nvPr/>
        </p:nvSpPr>
        <p:spPr>
          <a:xfrm>
            <a:off x="381550" y="4131125"/>
            <a:ext cx="7243200" cy="21027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200"/>
              <a:buFont typeface="Arial"/>
              <a:buNone/>
            </a:pPr>
            <a:r>
              <a:rPr b="1" i="0" lang="es-ES" sz="2200" u="none" cap="none" strike="noStrike">
                <a:solidFill>
                  <a:schemeClr val="lt1"/>
                </a:solidFill>
                <a:latin typeface="Arial"/>
                <a:ea typeface="Arial"/>
                <a:cs typeface="Arial"/>
                <a:sym typeface="Arial"/>
              </a:rPr>
              <a:t>Un investissement de moins de 1 dollar par personne et par an dans des mesures rentables de prévention et de traitement des maladies non transmissibles pourrait sauver 7 millions de vies dans les pays à revenu faible ou intermédiaire d'ici 2030.</a:t>
            </a:r>
            <a:endParaRPr b="1" i="0" sz="2200" u="none" cap="none" strike="noStrike">
              <a:solidFill>
                <a:schemeClr val="lt1"/>
              </a:solidFill>
              <a:latin typeface="Arial"/>
              <a:ea typeface="Arial"/>
              <a:cs typeface="Arial"/>
              <a:sym typeface="Arial"/>
            </a:endParaRPr>
          </a:p>
        </p:txBody>
      </p:sp>
      <p:sp>
        <p:nvSpPr>
          <p:cNvPr id="204" name="Google Shape;204;p15"/>
          <p:cNvSpPr txBox="1"/>
          <p:nvPr>
            <p:ph type="title"/>
          </p:nvPr>
        </p:nvSpPr>
        <p:spPr>
          <a:xfrm>
            <a:off x="381550" y="2053675"/>
            <a:ext cx="6592500" cy="1799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p:txBody>
      </p:sp>
      <p:sp>
        <p:nvSpPr>
          <p:cNvPr id="205" name="Google Shape;205;p15"/>
          <p:cNvSpPr/>
          <p:nvPr/>
        </p:nvSpPr>
        <p:spPr>
          <a:xfrm>
            <a:off x="307050" y="6339063"/>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pic>
        <p:nvPicPr>
          <p:cNvPr id="206" name="Google Shape;206;p15"/>
          <p:cNvPicPr preferRelativeResize="0"/>
          <p:nvPr/>
        </p:nvPicPr>
        <p:blipFill rotWithShape="1">
          <a:blip r:embed="rId5">
            <a:alphaModFix/>
          </a:blip>
          <a:srcRect b="0" l="0" r="0" t="0"/>
          <a:stretch/>
        </p:blipFill>
        <p:spPr>
          <a:xfrm>
            <a:off x="489075" y="52700"/>
            <a:ext cx="2536202" cy="19095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16"/>
          <p:cNvPicPr preferRelativeResize="0"/>
          <p:nvPr/>
        </p:nvPicPr>
        <p:blipFill rotWithShape="1">
          <a:blip r:embed="rId3">
            <a:alphaModFix/>
          </a:blip>
          <a:srcRect b="0" l="10870" r="22480" t="0"/>
          <a:stretch/>
        </p:blipFill>
        <p:spPr>
          <a:xfrm>
            <a:off x="7940775" y="-591275"/>
            <a:ext cx="6674100" cy="6674100"/>
          </a:xfrm>
          <a:prstGeom prst="ellipse">
            <a:avLst/>
          </a:prstGeom>
          <a:noFill/>
          <a:ln>
            <a:noFill/>
          </a:ln>
        </p:spPr>
      </p:pic>
      <p:grpSp>
        <p:nvGrpSpPr>
          <p:cNvPr id="212" name="Google Shape;212;p16"/>
          <p:cNvGrpSpPr/>
          <p:nvPr/>
        </p:nvGrpSpPr>
        <p:grpSpPr>
          <a:xfrm>
            <a:off x="7940876" y="-540902"/>
            <a:ext cx="6673356" cy="5899957"/>
            <a:chOff x="6540557" y="582060"/>
            <a:chExt cx="6896100" cy="6096886"/>
          </a:xfrm>
        </p:grpSpPr>
        <p:sp>
          <p:nvSpPr>
            <p:cNvPr id="213" name="Google Shape;213;p16"/>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 name="Google Shape;214;p16"/>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215" name="Google Shape;215;p16"/>
          <p:cNvPicPr preferRelativeResize="0"/>
          <p:nvPr/>
        </p:nvPicPr>
        <p:blipFill rotWithShape="1">
          <a:blip r:embed="rId4">
            <a:alphaModFix/>
          </a:blip>
          <a:srcRect b="0" l="0" r="0" t="0"/>
          <a:stretch/>
        </p:blipFill>
        <p:spPr>
          <a:xfrm>
            <a:off x="11331423" y="6933187"/>
            <a:ext cx="2053250" cy="606283"/>
          </a:xfrm>
          <a:prstGeom prst="rect">
            <a:avLst/>
          </a:prstGeom>
          <a:noFill/>
          <a:ln>
            <a:noFill/>
          </a:ln>
        </p:spPr>
      </p:pic>
      <p:sp>
        <p:nvSpPr>
          <p:cNvPr id="216" name="Google Shape;216;p16"/>
          <p:cNvSpPr txBox="1"/>
          <p:nvPr/>
        </p:nvSpPr>
        <p:spPr>
          <a:xfrm>
            <a:off x="7830075" y="6869975"/>
            <a:ext cx="3000000" cy="5541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2400"/>
              <a:buFont typeface="Arial"/>
              <a:buNone/>
            </a:pPr>
            <a:r>
              <a:rPr b="1" i="0" lang="es-ES" sz="2400" u="none" cap="none" strike="noStrike">
                <a:solidFill>
                  <a:schemeClr val="lt1"/>
                </a:solidFill>
                <a:latin typeface="Arial"/>
                <a:ea typeface="Arial"/>
                <a:cs typeface="Arial"/>
                <a:sym typeface="Arial"/>
              </a:rPr>
              <a:t>#ActOnNCDs</a:t>
            </a:r>
            <a:endParaRPr b="0" i="0" sz="2400" u="none" cap="none" strike="noStrike">
              <a:solidFill>
                <a:srgbClr val="000000"/>
              </a:solidFill>
              <a:latin typeface="Arial"/>
              <a:ea typeface="Arial"/>
              <a:cs typeface="Arial"/>
              <a:sym typeface="Arial"/>
            </a:endParaRPr>
          </a:p>
        </p:txBody>
      </p:sp>
      <p:sp>
        <p:nvSpPr>
          <p:cNvPr id="217" name="Google Shape;217;p16"/>
          <p:cNvSpPr txBox="1"/>
          <p:nvPr/>
        </p:nvSpPr>
        <p:spPr>
          <a:xfrm rot="-360119">
            <a:off x="6398002" y="2885592"/>
            <a:ext cx="4742598" cy="1425871"/>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9600"/>
              <a:buFont typeface="Arial"/>
              <a:buNone/>
            </a:pPr>
            <a:r>
              <a:rPr b="0" i="0" lang="es-ES" sz="9600" u="none" cap="none" strike="noStrike">
                <a:solidFill>
                  <a:srgbClr val="FDC646"/>
                </a:solidFill>
                <a:latin typeface="Caveat SemiBold"/>
                <a:ea typeface="Caveat SemiBold"/>
                <a:cs typeface="Caveat SemiBold"/>
                <a:sym typeface="Caveat SemiBold"/>
              </a:rPr>
              <a:t>l’économie</a:t>
            </a:r>
            <a:endParaRPr b="0" i="0" sz="9600" u="none" cap="none" strike="noStrike">
              <a:solidFill>
                <a:srgbClr val="FDC646"/>
              </a:solidFill>
              <a:latin typeface="Caveat SemiBold"/>
              <a:ea typeface="Caveat SemiBold"/>
              <a:cs typeface="Caveat SemiBold"/>
              <a:sym typeface="Caveat SemiBold"/>
            </a:endParaRPr>
          </a:p>
        </p:txBody>
      </p:sp>
      <p:sp>
        <p:nvSpPr>
          <p:cNvPr id="218" name="Google Shape;218;p16"/>
          <p:cNvSpPr txBox="1"/>
          <p:nvPr>
            <p:ph type="title"/>
          </p:nvPr>
        </p:nvSpPr>
        <p:spPr>
          <a:xfrm>
            <a:off x="398625" y="2302925"/>
            <a:ext cx="6592500" cy="1799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p:txBody>
      </p:sp>
      <p:sp>
        <p:nvSpPr>
          <p:cNvPr id="219" name="Google Shape;219;p16"/>
          <p:cNvSpPr/>
          <p:nvPr/>
        </p:nvSpPr>
        <p:spPr>
          <a:xfrm>
            <a:off x="398625" y="6601313"/>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sp>
        <p:nvSpPr>
          <p:cNvPr id="220" name="Google Shape;220;p16"/>
          <p:cNvSpPr/>
          <p:nvPr/>
        </p:nvSpPr>
        <p:spPr>
          <a:xfrm>
            <a:off x="332475" y="4434938"/>
            <a:ext cx="7449900" cy="21027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200"/>
              <a:buFont typeface="Arial"/>
              <a:buNone/>
            </a:pPr>
            <a:r>
              <a:rPr b="1" i="0" lang="es-ES" sz="2200" u="none" cap="none" strike="noStrike">
                <a:solidFill>
                  <a:schemeClr val="lt1"/>
                </a:solidFill>
                <a:latin typeface="Arial"/>
                <a:ea typeface="Arial"/>
                <a:cs typeface="Arial"/>
                <a:sym typeface="Arial"/>
              </a:rPr>
              <a:t>Un investissement de moins de 1 dollar par personne et par an dans des mesures rentables de prévention et de traitement des maladies non transmissibles pourrait sauver 7 millions de vies dans les pays à revenu faible ou intermédiaire d'ici 2030.</a:t>
            </a:r>
            <a:endParaRPr b="1" i="0" sz="2200" u="none" cap="none" strike="noStrike">
              <a:solidFill>
                <a:schemeClr val="lt1"/>
              </a:solidFill>
              <a:latin typeface="Arial"/>
              <a:ea typeface="Arial"/>
              <a:cs typeface="Arial"/>
              <a:sym typeface="Arial"/>
            </a:endParaRPr>
          </a:p>
        </p:txBody>
      </p:sp>
      <p:pic>
        <p:nvPicPr>
          <p:cNvPr id="221" name="Google Shape;221;p16"/>
          <p:cNvPicPr preferRelativeResize="0"/>
          <p:nvPr/>
        </p:nvPicPr>
        <p:blipFill rotWithShape="1">
          <a:blip r:embed="rId5">
            <a:alphaModFix/>
          </a:blip>
          <a:srcRect b="0" l="0" r="0" t="0"/>
          <a:stretch/>
        </p:blipFill>
        <p:spPr>
          <a:xfrm>
            <a:off x="476625" y="115025"/>
            <a:ext cx="2536202" cy="190958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7"/>
          <p:cNvSpPr txBox="1"/>
          <p:nvPr/>
        </p:nvSpPr>
        <p:spPr>
          <a:xfrm>
            <a:off x="8023925" y="6741000"/>
            <a:ext cx="2238300" cy="5232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2200"/>
              <a:buFont typeface="Arial"/>
              <a:buNone/>
            </a:pPr>
            <a:r>
              <a:rPr b="1" i="0" lang="es-ES" sz="2200" u="none" cap="none" strike="noStrike">
                <a:solidFill>
                  <a:schemeClr val="lt1"/>
                </a:solidFill>
                <a:latin typeface="Arial"/>
                <a:ea typeface="Arial"/>
                <a:cs typeface="Arial"/>
                <a:sym typeface="Arial"/>
              </a:rPr>
              <a:t>#ActOnNCDs</a:t>
            </a:r>
            <a:endParaRPr b="0" i="0" sz="2200" u="none" cap="none" strike="noStrike">
              <a:solidFill>
                <a:srgbClr val="000000"/>
              </a:solidFill>
              <a:latin typeface="Arial"/>
              <a:ea typeface="Arial"/>
              <a:cs typeface="Arial"/>
              <a:sym typeface="Arial"/>
            </a:endParaRPr>
          </a:p>
        </p:txBody>
      </p:sp>
      <p:pic>
        <p:nvPicPr>
          <p:cNvPr id="227" name="Google Shape;227;p17"/>
          <p:cNvPicPr preferRelativeResize="0"/>
          <p:nvPr/>
        </p:nvPicPr>
        <p:blipFill rotWithShape="1">
          <a:blip r:embed="rId3">
            <a:alphaModFix/>
          </a:blip>
          <a:srcRect b="0" l="0" r="0" t="0"/>
          <a:stretch/>
        </p:blipFill>
        <p:spPr>
          <a:xfrm>
            <a:off x="11432923" y="6699462"/>
            <a:ext cx="2053250" cy="606283"/>
          </a:xfrm>
          <a:prstGeom prst="rect">
            <a:avLst/>
          </a:prstGeom>
          <a:noFill/>
          <a:ln>
            <a:noFill/>
          </a:ln>
        </p:spPr>
      </p:pic>
      <p:pic>
        <p:nvPicPr>
          <p:cNvPr id="228" name="Google Shape;228;p17"/>
          <p:cNvPicPr preferRelativeResize="0"/>
          <p:nvPr/>
        </p:nvPicPr>
        <p:blipFill rotWithShape="1">
          <a:blip r:embed="rId4">
            <a:alphaModFix/>
          </a:blip>
          <a:srcRect b="0" l="4814" r="28486" t="0"/>
          <a:stretch/>
        </p:blipFill>
        <p:spPr>
          <a:xfrm>
            <a:off x="8531775" y="-573450"/>
            <a:ext cx="6674100" cy="6674100"/>
          </a:xfrm>
          <a:prstGeom prst="ellipse">
            <a:avLst/>
          </a:prstGeom>
          <a:noFill/>
          <a:ln>
            <a:noFill/>
          </a:ln>
        </p:spPr>
      </p:pic>
      <p:grpSp>
        <p:nvGrpSpPr>
          <p:cNvPr id="229" name="Google Shape;229;p17"/>
          <p:cNvGrpSpPr/>
          <p:nvPr/>
        </p:nvGrpSpPr>
        <p:grpSpPr>
          <a:xfrm>
            <a:off x="8532151" y="-573452"/>
            <a:ext cx="6673356" cy="5899957"/>
            <a:chOff x="6540557" y="582060"/>
            <a:chExt cx="6896100" cy="6096886"/>
          </a:xfrm>
        </p:grpSpPr>
        <p:sp>
          <p:nvSpPr>
            <p:cNvPr id="230" name="Google Shape;230;p17"/>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 name="Google Shape;231;p17"/>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32" name="Google Shape;232;p17"/>
          <p:cNvSpPr/>
          <p:nvPr/>
        </p:nvSpPr>
        <p:spPr>
          <a:xfrm>
            <a:off x="473400" y="4162250"/>
            <a:ext cx="6592500" cy="2034300"/>
          </a:xfrm>
          <a:prstGeom prst="rect">
            <a:avLst/>
          </a:prstGeom>
          <a:noFill/>
          <a:ln>
            <a:noFill/>
          </a:ln>
        </p:spPr>
        <p:txBody>
          <a:bodyPr anchorCtr="0" anchor="t" bIns="0" lIns="0" spcFirstLastPara="1" rIns="0" wrap="square" tIns="0">
            <a:noAutofit/>
          </a:bodyPr>
          <a:lstStyle/>
          <a:p>
            <a:pPr indent="0" lvl="0" marL="12700" marR="5080" rtl="0" algn="l">
              <a:lnSpc>
                <a:spcPct val="100000"/>
              </a:lnSpc>
              <a:spcBef>
                <a:spcPts val="0"/>
              </a:spcBef>
              <a:spcAft>
                <a:spcPts val="0"/>
              </a:spcAft>
              <a:buClr>
                <a:srgbClr val="000000"/>
              </a:buClr>
              <a:buSzPts val="3100"/>
              <a:buFont typeface="Arial"/>
              <a:buNone/>
            </a:pPr>
            <a:r>
              <a:rPr b="1" i="0" lang="es-ES" sz="3100" u="none" cap="none" strike="noStrike">
                <a:solidFill>
                  <a:schemeClr val="lt1"/>
                </a:solidFill>
                <a:latin typeface="Arial"/>
                <a:ea typeface="Arial"/>
                <a:cs typeface="Arial"/>
                <a:sym typeface="Arial"/>
              </a:rPr>
              <a:t>Inclure les MNT dans la couverture sanitaire universelle, l'assurance maladie nationale et les systèmes de protection sociale.</a:t>
            </a:r>
            <a:endParaRPr b="1" i="0" sz="3100" u="none" cap="none" strike="noStrike">
              <a:solidFill>
                <a:schemeClr val="lt1"/>
              </a:solidFill>
              <a:latin typeface="Arial"/>
              <a:ea typeface="Arial"/>
              <a:cs typeface="Arial"/>
              <a:sym typeface="Arial"/>
            </a:endParaRPr>
          </a:p>
        </p:txBody>
      </p:sp>
      <p:sp>
        <p:nvSpPr>
          <p:cNvPr id="233" name="Google Shape;233;p17"/>
          <p:cNvSpPr txBox="1"/>
          <p:nvPr/>
        </p:nvSpPr>
        <p:spPr>
          <a:xfrm rot="-360113">
            <a:off x="5417503" y="2350859"/>
            <a:ext cx="7451144" cy="1425871"/>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9600"/>
              <a:buFont typeface="Arial"/>
              <a:buNone/>
            </a:pPr>
            <a:r>
              <a:rPr b="0" i="0" lang="es-ES" sz="9600" u="none" cap="none" strike="noStrike">
                <a:solidFill>
                  <a:srgbClr val="FDC646"/>
                </a:solidFill>
                <a:latin typeface="Caveat SemiBold"/>
                <a:ea typeface="Caveat SemiBold"/>
                <a:cs typeface="Caveat SemiBold"/>
                <a:sym typeface="Caveat SemiBold"/>
              </a:rPr>
              <a:t>l’ économie</a:t>
            </a:r>
            <a:endParaRPr b="0" i="0" sz="9600" u="none" cap="none" strike="noStrike">
              <a:solidFill>
                <a:srgbClr val="FDC646"/>
              </a:solidFill>
              <a:latin typeface="Caveat SemiBold"/>
              <a:ea typeface="Caveat SemiBold"/>
              <a:cs typeface="Caveat SemiBold"/>
              <a:sym typeface="Caveat SemiBold"/>
            </a:endParaRPr>
          </a:p>
        </p:txBody>
      </p:sp>
      <p:sp>
        <p:nvSpPr>
          <p:cNvPr id="234" name="Google Shape;234;p17"/>
          <p:cNvSpPr txBox="1"/>
          <p:nvPr>
            <p:ph type="title"/>
          </p:nvPr>
        </p:nvSpPr>
        <p:spPr>
          <a:xfrm>
            <a:off x="473400" y="1863750"/>
            <a:ext cx="6592500" cy="1799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p:txBody>
      </p:sp>
      <p:sp>
        <p:nvSpPr>
          <p:cNvPr id="235" name="Google Shape;235;p17"/>
          <p:cNvSpPr/>
          <p:nvPr/>
        </p:nvSpPr>
        <p:spPr>
          <a:xfrm>
            <a:off x="423550" y="6382113"/>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pic>
        <p:nvPicPr>
          <p:cNvPr id="236" name="Google Shape;236;p17"/>
          <p:cNvPicPr preferRelativeResize="0"/>
          <p:nvPr/>
        </p:nvPicPr>
        <p:blipFill rotWithShape="1">
          <a:blip r:embed="rId5">
            <a:alphaModFix/>
          </a:blip>
          <a:srcRect b="0" l="0" r="0" t="0"/>
          <a:stretch/>
        </p:blipFill>
        <p:spPr>
          <a:xfrm>
            <a:off x="473400" y="-1"/>
            <a:ext cx="2180977" cy="16421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18"/>
          <p:cNvPicPr preferRelativeResize="0"/>
          <p:nvPr/>
        </p:nvPicPr>
        <p:blipFill rotWithShape="1">
          <a:blip r:embed="rId3">
            <a:alphaModFix/>
          </a:blip>
          <a:srcRect b="998" l="23954" r="1042" t="-1000"/>
          <a:stretch/>
        </p:blipFill>
        <p:spPr>
          <a:xfrm>
            <a:off x="8531775" y="-573450"/>
            <a:ext cx="6674100" cy="6674100"/>
          </a:xfrm>
          <a:prstGeom prst="ellipse">
            <a:avLst/>
          </a:prstGeom>
          <a:noFill/>
          <a:ln>
            <a:noFill/>
          </a:ln>
        </p:spPr>
      </p:pic>
      <p:sp>
        <p:nvSpPr>
          <p:cNvPr id="242" name="Google Shape;242;p18"/>
          <p:cNvSpPr txBox="1"/>
          <p:nvPr/>
        </p:nvSpPr>
        <p:spPr>
          <a:xfrm>
            <a:off x="444500" y="3392025"/>
            <a:ext cx="5655000" cy="123210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7900"/>
              <a:buFont typeface="Arial"/>
              <a:buNone/>
            </a:pPr>
            <a:r>
              <a:t/>
            </a:r>
            <a:endParaRPr b="1" i="0" sz="7900" u="none" cap="none" strike="noStrike">
              <a:solidFill>
                <a:schemeClr val="dk1"/>
              </a:solidFill>
              <a:latin typeface="Arial Black"/>
              <a:ea typeface="Arial Black"/>
              <a:cs typeface="Arial Black"/>
              <a:sym typeface="Arial Black"/>
            </a:endParaRPr>
          </a:p>
        </p:txBody>
      </p:sp>
      <p:sp>
        <p:nvSpPr>
          <p:cNvPr id="243" name="Google Shape;243;p18"/>
          <p:cNvSpPr txBox="1"/>
          <p:nvPr/>
        </p:nvSpPr>
        <p:spPr>
          <a:xfrm>
            <a:off x="8324400" y="6891050"/>
            <a:ext cx="2238300" cy="4770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1900"/>
              <a:buFont typeface="Arial"/>
              <a:buNone/>
            </a:pPr>
            <a:r>
              <a:rPr b="1" i="0" lang="es-ES" sz="1900" u="none" cap="none" strike="noStrike">
                <a:solidFill>
                  <a:schemeClr val="lt1"/>
                </a:solidFill>
                <a:latin typeface="Arial"/>
                <a:ea typeface="Arial"/>
                <a:cs typeface="Arial"/>
                <a:sym typeface="Arial"/>
              </a:rPr>
              <a:t>#ActOnNCDs</a:t>
            </a:r>
            <a:endParaRPr b="0" i="0" sz="1900" u="none" cap="none" strike="noStrike">
              <a:solidFill>
                <a:srgbClr val="000000"/>
              </a:solidFill>
              <a:latin typeface="Arial"/>
              <a:ea typeface="Arial"/>
              <a:cs typeface="Arial"/>
              <a:sym typeface="Arial"/>
            </a:endParaRPr>
          </a:p>
        </p:txBody>
      </p:sp>
      <p:pic>
        <p:nvPicPr>
          <p:cNvPr id="244" name="Google Shape;244;p18"/>
          <p:cNvPicPr preferRelativeResize="0"/>
          <p:nvPr/>
        </p:nvPicPr>
        <p:blipFill rotWithShape="1">
          <a:blip r:embed="rId4">
            <a:alphaModFix/>
          </a:blip>
          <a:srcRect b="0" l="0" r="0" t="0"/>
          <a:stretch/>
        </p:blipFill>
        <p:spPr>
          <a:xfrm>
            <a:off x="11432923" y="6699462"/>
            <a:ext cx="2053250" cy="606283"/>
          </a:xfrm>
          <a:prstGeom prst="rect">
            <a:avLst/>
          </a:prstGeom>
          <a:noFill/>
          <a:ln>
            <a:noFill/>
          </a:ln>
        </p:spPr>
      </p:pic>
      <p:grpSp>
        <p:nvGrpSpPr>
          <p:cNvPr id="245" name="Google Shape;245;p18"/>
          <p:cNvGrpSpPr/>
          <p:nvPr/>
        </p:nvGrpSpPr>
        <p:grpSpPr>
          <a:xfrm>
            <a:off x="8532151" y="-573452"/>
            <a:ext cx="6673356" cy="5899957"/>
            <a:chOff x="6540557" y="582060"/>
            <a:chExt cx="6896100" cy="6096886"/>
          </a:xfrm>
        </p:grpSpPr>
        <p:sp>
          <p:nvSpPr>
            <p:cNvPr id="246" name="Google Shape;246;p18"/>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7" name="Google Shape;247;p18"/>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48" name="Google Shape;248;p18"/>
          <p:cNvSpPr/>
          <p:nvPr/>
        </p:nvSpPr>
        <p:spPr>
          <a:xfrm>
            <a:off x="412500" y="3947350"/>
            <a:ext cx="7911900" cy="2010000"/>
          </a:xfrm>
          <a:prstGeom prst="rect">
            <a:avLst/>
          </a:prstGeom>
          <a:noFill/>
          <a:ln>
            <a:noFill/>
          </a:ln>
        </p:spPr>
        <p:txBody>
          <a:bodyPr anchorCtr="0" anchor="t" bIns="0" lIns="0" spcFirstLastPara="1" rIns="0" wrap="square" tIns="0">
            <a:noAutofit/>
          </a:bodyPr>
          <a:lstStyle/>
          <a:p>
            <a:pPr indent="0" lvl="0" marL="0" marR="5080" rtl="0" algn="l">
              <a:lnSpc>
                <a:spcPct val="100000"/>
              </a:lnSpc>
              <a:spcBef>
                <a:spcPts val="0"/>
              </a:spcBef>
              <a:spcAft>
                <a:spcPts val="0"/>
              </a:spcAft>
              <a:buClr>
                <a:srgbClr val="000000"/>
              </a:buClr>
              <a:buSzPts val="1100"/>
              <a:buFont typeface="Arial"/>
              <a:buNone/>
            </a:pPr>
            <a:r>
              <a:rPr b="1" i="0" lang="es-ES" sz="3000" u="none" cap="none" strike="noStrike">
                <a:solidFill>
                  <a:srgbClr val="FFFFFF"/>
                </a:solidFill>
                <a:latin typeface="Arial"/>
                <a:ea typeface="Arial"/>
                <a:cs typeface="Arial"/>
                <a:sym typeface="Arial"/>
              </a:rPr>
              <a:t>Éliminer progressivement la promotion des produits malsains tels que le tabac, l'alcool, les combustibles fossiles et les aliments et boissons ultra-transformés.</a:t>
            </a:r>
            <a:endParaRPr b="1" i="0" sz="3000" u="none" cap="none" strike="noStrike">
              <a:solidFill>
                <a:srgbClr val="FFFFFF"/>
              </a:solidFill>
              <a:latin typeface="Arial"/>
              <a:ea typeface="Arial"/>
              <a:cs typeface="Arial"/>
              <a:sym typeface="Arial"/>
            </a:endParaRPr>
          </a:p>
        </p:txBody>
      </p:sp>
      <p:sp>
        <p:nvSpPr>
          <p:cNvPr id="249" name="Google Shape;249;p18"/>
          <p:cNvSpPr txBox="1"/>
          <p:nvPr/>
        </p:nvSpPr>
        <p:spPr>
          <a:xfrm rot="-360113">
            <a:off x="5797703" y="2050659"/>
            <a:ext cx="7451144" cy="1425871"/>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9600"/>
              <a:buFont typeface="Arial"/>
              <a:buNone/>
            </a:pPr>
            <a:r>
              <a:rPr b="0" i="0" lang="es-ES" sz="9600" u="none" cap="none" strike="noStrike">
                <a:solidFill>
                  <a:srgbClr val="FDC646"/>
                </a:solidFill>
                <a:latin typeface="Caveat SemiBold"/>
                <a:ea typeface="Caveat SemiBold"/>
                <a:cs typeface="Caveat SemiBold"/>
                <a:sym typeface="Caveat SemiBold"/>
              </a:rPr>
              <a:t>l’économie</a:t>
            </a:r>
            <a:endParaRPr b="0" i="0" sz="9600" u="none" cap="none" strike="noStrike">
              <a:solidFill>
                <a:srgbClr val="FDC646"/>
              </a:solidFill>
              <a:latin typeface="Caveat SemiBold"/>
              <a:ea typeface="Caveat SemiBold"/>
              <a:cs typeface="Caveat SemiBold"/>
              <a:sym typeface="Caveat SemiBold"/>
            </a:endParaRPr>
          </a:p>
        </p:txBody>
      </p:sp>
      <p:sp>
        <p:nvSpPr>
          <p:cNvPr id="250" name="Google Shape;250;p18"/>
          <p:cNvSpPr txBox="1"/>
          <p:nvPr>
            <p:ph type="title"/>
          </p:nvPr>
        </p:nvSpPr>
        <p:spPr>
          <a:xfrm>
            <a:off x="350200" y="1648100"/>
            <a:ext cx="6592500" cy="1799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p:txBody>
      </p:sp>
      <p:sp>
        <p:nvSpPr>
          <p:cNvPr id="251" name="Google Shape;251;p18"/>
          <p:cNvSpPr/>
          <p:nvPr/>
        </p:nvSpPr>
        <p:spPr>
          <a:xfrm>
            <a:off x="444500" y="6456888"/>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pic>
        <p:nvPicPr>
          <p:cNvPr id="252" name="Google Shape;252;p18"/>
          <p:cNvPicPr preferRelativeResize="0"/>
          <p:nvPr/>
        </p:nvPicPr>
        <p:blipFill rotWithShape="1">
          <a:blip r:embed="rId5">
            <a:alphaModFix/>
          </a:blip>
          <a:srcRect b="0" l="0" r="0" t="0"/>
          <a:stretch/>
        </p:blipFill>
        <p:spPr>
          <a:xfrm>
            <a:off x="350200" y="52825"/>
            <a:ext cx="1818173" cy="13689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19"/>
          <p:cNvPicPr preferRelativeResize="0"/>
          <p:nvPr/>
        </p:nvPicPr>
        <p:blipFill rotWithShape="1">
          <a:blip r:embed="rId3">
            <a:alphaModFix/>
          </a:blip>
          <a:srcRect b="998" l="23954" r="1042" t="-1000"/>
          <a:stretch/>
        </p:blipFill>
        <p:spPr>
          <a:xfrm>
            <a:off x="8531775" y="-573450"/>
            <a:ext cx="6674100" cy="6674100"/>
          </a:xfrm>
          <a:prstGeom prst="ellipse">
            <a:avLst/>
          </a:prstGeom>
          <a:noFill/>
          <a:ln>
            <a:noFill/>
          </a:ln>
        </p:spPr>
      </p:pic>
      <p:pic>
        <p:nvPicPr>
          <p:cNvPr id="258" name="Google Shape;258;p19"/>
          <p:cNvPicPr preferRelativeResize="0"/>
          <p:nvPr/>
        </p:nvPicPr>
        <p:blipFill rotWithShape="1">
          <a:blip r:embed="rId4">
            <a:alphaModFix/>
          </a:blip>
          <a:srcRect b="0" l="0" r="0" t="0"/>
          <a:stretch/>
        </p:blipFill>
        <p:spPr>
          <a:xfrm>
            <a:off x="11432923" y="6699462"/>
            <a:ext cx="2053250" cy="606283"/>
          </a:xfrm>
          <a:prstGeom prst="rect">
            <a:avLst/>
          </a:prstGeom>
          <a:noFill/>
          <a:ln>
            <a:noFill/>
          </a:ln>
        </p:spPr>
      </p:pic>
      <p:grpSp>
        <p:nvGrpSpPr>
          <p:cNvPr id="259" name="Google Shape;259;p19"/>
          <p:cNvGrpSpPr/>
          <p:nvPr/>
        </p:nvGrpSpPr>
        <p:grpSpPr>
          <a:xfrm>
            <a:off x="8532151" y="-573452"/>
            <a:ext cx="6673356" cy="5899957"/>
            <a:chOff x="6540557" y="582060"/>
            <a:chExt cx="6896100" cy="6096886"/>
          </a:xfrm>
        </p:grpSpPr>
        <p:sp>
          <p:nvSpPr>
            <p:cNvPr id="260" name="Google Shape;260;p19"/>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1" name="Google Shape;261;p19"/>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62" name="Google Shape;262;p19"/>
          <p:cNvSpPr/>
          <p:nvPr/>
        </p:nvSpPr>
        <p:spPr>
          <a:xfrm>
            <a:off x="474825" y="3957225"/>
            <a:ext cx="7625400" cy="2010000"/>
          </a:xfrm>
          <a:prstGeom prst="rect">
            <a:avLst/>
          </a:prstGeom>
          <a:noFill/>
          <a:ln>
            <a:noFill/>
          </a:ln>
        </p:spPr>
        <p:txBody>
          <a:bodyPr anchorCtr="0" anchor="t" bIns="0" lIns="0" spcFirstLastPara="1" rIns="0" wrap="square" tIns="0">
            <a:noAutofit/>
          </a:bodyPr>
          <a:lstStyle/>
          <a:p>
            <a:pPr indent="0" lvl="0" marL="12700" marR="5080" rtl="0" algn="l">
              <a:lnSpc>
                <a:spcPct val="100000"/>
              </a:lnSpc>
              <a:spcBef>
                <a:spcPts val="0"/>
              </a:spcBef>
              <a:spcAft>
                <a:spcPts val="0"/>
              </a:spcAft>
              <a:buClr>
                <a:srgbClr val="000000"/>
              </a:buClr>
              <a:buSzPts val="1100"/>
              <a:buFont typeface="Arial"/>
              <a:buNone/>
            </a:pPr>
            <a:r>
              <a:rPr b="1" i="0" lang="es-ES" sz="3400" u="none" cap="none" strike="noStrike">
                <a:solidFill>
                  <a:srgbClr val="FFFFFF"/>
                </a:solidFill>
                <a:latin typeface="Arial"/>
                <a:ea typeface="Arial"/>
                <a:cs typeface="Arial"/>
                <a:sym typeface="Arial"/>
              </a:rPr>
              <a:t>Renforcer les preuves et les données pour investir dans les MNT grâce à davantage de données et à des rapports réguliers.</a:t>
            </a:r>
            <a:endParaRPr b="1" i="0" sz="3400" u="none" cap="none" strike="noStrike">
              <a:solidFill>
                <a:srgbClr val="FFFFFF"/>
              </a:solidFill>
              <a:latin typeface="Arial"/>
              <a:ea typeface="Arial"/>
              <a:cs typeface="Arial"/>
              <a:sym typeface="Arial"/>
            </a:endParaRPr>
          </a:p>
        </p:txBody>
      </p:sp>
      <p:sp>
        <p:nvSpPr>
          <p:cNvPr id="263" name="Google Shape;263;p19"/>
          <p:cNvSpPr txBox="1"/>
          <p:nvPr/>
        </p:nvSpPr>
        <p:spPr>
          <a:xfrm rot="-360224">
            <a:off x="6440497" y="2152582"/>
            <a:ext cx="3920906" cy="1604081"/>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10800"/>
              <a:buFont typeface="Arial"/>
              <a:buNone/>
            </a:pPr>
            <a:r>
              <a:rPr b="0" i="0" lang="es-ES" sz="10800" u="none" cap="none" strike="noStrike">
                <a:solidFill>
                  <a:srgbClr val="FDC646"/>
                </a:solidFill>
                <a:latin typeface="Caveat SemiBold"/>
                <a:ea typeface="Caveat SemiBold"/>
                <a:cs typeface="Caveat SemiBold"/>
                <a:sym typeface="Caveat SemiBold"/>
              </a:rPr>
              <a:t>les gens</a:t>
            </a:r>
            <a:endParaRPr b="0" i="0" sz="10800" u="none" cap="none" strike="noStrike">
              <a:solidFill>
                <a:srgbClr val="FDC646"/>
              </a:solidFill>
              <a:latin typeface="Caveat SemiBold"/>
              <a:ea typeface="Caveat SemiBold"/>
              <a:cs typeface="Caveat SemiBold"/>
              <a:sym typeface="Caveat SemiBold"/>
            </a:endParaRPr>
          </a:p>
        </p:txBody>
      </p:sp>
      <p:sp>
        <p:nvSpPr>
          <p:cNvPr id="264" name="Google Shape;264;p19"/>
          <p:cNvSpPr txBox="1"/>
          <p:nvPr/>
        </p:nvSpPr>
        <p:spPr>
          <a:xfrm>
            <a:off x="8411950" y="6828750"/>
            <a:ext cx="2238300" cy="4770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1900"/>
              <a:buFont typeface="Arial"/>
              <a:buNone/>
            </a:pPr>
            <a:r>
              <a:rPr b="1" i="0" lang="es-ES" sz="1900" u="none" cap="none" strike="noStrike">
                <a:solidFill>
                  <a:schemeClr val="lt1"/>
                </a:solidFill>
                <a:latin typeface="Arial"/>
                <a:ea typeface="Arial"/>
                <a:cs typeface="Arial"/>
                <a:sym typeface="Arial"/>
              </a:rPr>
              <a:t>#ActOnNCDs</a:t>
            </a:r>
            <a:endParaRPr b="0" i="0" sz="1900" u="none" cap="none" strike="noStrike">
              <a:solidFill>
                <a:srgbClr val="000000"/>
              </a:solidFill>
              <a:latin typeface="Arial"/>
              <a:ea typeface="Arial"/>
              <a:cs typeface="Arial"/>
              <a:sym typeface="Arial"/>
            </a:endParaRPr>
          </a:p>
        </p:txBody>
      </p:sp>
      <p:sp>
        <p:nvSpPr>
          <p:cNvPr id="265" name="Google Shape;265;p19"/>
          <p:cNvSpPr txBox="1"/>
          <p:nvPr>
            <p:ph type="title"/>
          </p:nvPr>
        </p:nvSpPr>
        <p:spPr>
          <a:xfrm>
            <a:off x="474825" y="1777650"/>
            <a:ext cx="6592500" cy="1799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p:txBody>
      </p:sp>
      <p:sp>
        <p:nvSpPr>
          <p:cNvPr id="266" name="Google Shape;266;p19"/>
          <p:cNvSpPr/>
          <p:nvPr/>
        </p:nvSpPr>
        <p:spPr>
          <a:xfrm>
            <a:off x="474825" y="6347100"/>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pic>
        <p:nvPicPr>
          <p:cNvPr id="267" name="Google Shape;267;p19"/>
          <p:cNvPicPr preferRelativeResize="0"/>
          <p:nvPr/>
        </p:nvPicPr>
        <p:blipFill rotWithShape="1">
          <a:blip r:embed="rId5">
            <a:alphaModFix/>
          </a:blip>
          <a:srcRect b="0" l="0" r="0" t="0"/>
          <a:stretch/>
        </p:blipFill>
        <p:spPr>
          <a:xfrm>
            <a:off x="474825" y="120800"/>
            <a:ext cx="1930327" cy="14534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20"/>
          <p:cNvPicPr preferRelativeResize="0"/>
          <p:nvPr/>
        </p:nvPicPr>
        <p:blipFill rotWithShape="1">
          <a:blip r:embed="rId3">
            <a:alphaModFix/>
          </a:blip>
          <a:srcRect b="0" l="0" r="0" t="0"/>
          <a:stretch/>
        </p:blipFill>
        <p:spPr>
          <a:xfrm>
            <a:off x="11432923" y="6699462"/>
            <a:ext cx="2053250" cy="606283"/>
          </a:xfrm>
          <a:prstGeom prst="rect">
            <a:avLst/>
          </a:prstGeom>
          <a:noFill/>
          <a:ln>
            <a:noFill/>
          </a:ln>
        </p:spPr>
      </p:pic>
      <p:pic>
        <p:nvPicPr>
          <p:cNvPr id="273" name="Google Shape;273;p20"/>
          <p:cNvPicPr preferRelativeResize="0"/>
          <p:nvPr/>
        </p:nvPicPr>
        <p:blipFill rotWithShape="1">
          <a:blip r:embed="rId4">
            <a:alphaModFix/>
          </a:blip>
          <a:srcRect b="8581" l="31511" r="6355" t="8581"/>
          <a:stretch/>
        </p:blipFill>
        <p:spPr>
          <a:xfrm>
            <a:off x="8607975" y="-515425"/>
            <a:ext cx="6674100" cy="6674100"/>
          </a:xfrm>
          <a:prstGeom prst="ellipse">
            <a:avLst/>
          </a:prstGeom>
          <a:noFill/>
          <a:ln>
            <a:noFill/>
          </a:ln>
        </p:spPr>
      </p:pic>
      <p:grpSp>
        <p:nvGrpSpPr>
          <p:cNvPr id="274" name="Google Shape;274;p20"/>
          <p:cNvGrpSpPr/>
          <p:nvPr/>
        </p:nvGrpSpPr>
        <p:grpSpPr>
          <a:xfrm>
            <a:off x="8532151" y="-573452"/>
            <a:ext cx="6673356" cy="5899957"/>
            <a:chOff x="6540557" y="582060"/>
            <a:chExt cx="6896100" cy="6096886"/>
          </a:xfrm>
        </p:grpSpPr>
        <p:sp>
          <p:nvSpPr>
            <p:cNvPr id="275" name="Google Shape;275;p20"/>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6" name="Google Shape;276;p20"/>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77" name="Google Shape;277;p20"/>
          <p:cNvSpPr/>
          <p:nvPr/>
        </p:nvSpPr>
        <p:spPr>
          <a:xfrm>
            <a:off x="412500" y="4003788"/>
            <a:ext cx="8610000" cy="2010000"/>
          </a:xfrm>
          <a:prstGeom prst="rect">
            <a:avLst/>
          </a:prstGeom>
          <a:noFill/>
          <a:ln>
            <a:noFill/>
          </a:ln>
        </p:spPr>
        <p:txBody>
          <a:bodyPr anchorCtr="0" anchor="t" bIns="0" lIns="0" spcFirstLastPara="1" rIns="0" wrap="square" tIns="0">
            <a:noAutofit/>
          </a:bodyPr>
          <a:lstStyle/>
          <a:p>
            <a:pPr indent="0" lvl="0" marL="12700" marR="5080" rtl="0" algn="l">
              <a:lnSpc>
                <a:spcPct val="100000"/>
              </a:lnSpc>
              <a:spcBef>
                <a:spcPts val="0"/>
              </a:spcBef>
              <a:spcAft>
                <a:spcPts val="0"/>
              </a:spcAft>
              <a:buClr>
                <a:srgbClr val="000000"/>
              </a:buClr>
              <a:buSzPts val="1100"/>
              <a:buFont typeface="Arial"/>
              <a:buNone/>
            </a:pPr>
            <a:r>
              <a:rPr b="1" i="0" lang="es-ES" sz="3500" u="none" cap="none" strike="noStrike">
                <a:solidFill>
                  <a:srgbClr val="FFFFFF"/>
                </a:solidFill>
                <a:latin typeface="Arial"/>
                <a:ea typeface="Arial"/>
                <a:cs typeface="Arial"/>
                <a:sym typeface="Arial"/>
              </a:rPr>
              <a:t>Promouvoir la recherche sur les politiques publiques et l'investissement dans les MNT à tous les niveaux.</a:t>
            </a:r>
            <a:endParaRPr b="1" i="0" sz="3500" u="none" cap="none" strike="noStrike">
              <a:solidFill>
                <a:srgbClr val="FFFFFF"/>
              </a:solidFill>
              <a:latin typeface="Arial"/>
              <a:ea typeface="Arial"/>
              <a:cs typeface="Arial"/>
              <a:sym typeface="Arial"/>
            </a:endParaRPr>
          </a:p>
        </p:txBody>
      </p:sp>
      <p:sp>
        <p:nvSpPr>
          <p:cNvPr id="278" name="Google Shape;278;p20"/>
          <p:cNvSpPr txBox="1"/>
          <p:nvPr/>
        </p:nvSpPr>
        <p:spPr>
          <a:xfrm rot="-360311">
            <a:off x="6907830" y="2019592"/>
            <a:ext cx="4243989" cy="1604081"/>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10800"/>
              <a:buFont typeface="Arial"/>
              <a:buNone/>
            </a:pPr>
            <a:r>
              <a:rPr b="0" i="0" lang="es-ES" sz="10800" u="none" cap="none" strike="noStrike">
                <a:solidFill>
                  <a:srgbClr val="FDC646"/>
                </a:solidFill>
                <a:latin typeface="Caveat SemiBold"/>
                <a:ea typeface="Caveat SemiBold"/>
                <a:cs typeface="Caveat SemiBold"/>
                <a:sym typeface="Caveat SemiBold"/>
              </a:rPr>
              <a:t>les gens</a:t>
            </a:r>
            <a:endParaRPr b="0" i="0" sz="10800" u="none" cap="none" strike="noStrike">
              <a:solidFill>
                <a:srgbClr val="FDC646"/>
              </a:solidFill>
              <a:latin typeface="Caveat SemiBold"/>
              <a:ea typeface="Caveat SemiBold"/>
              <a:cs typeface="Caveat SemiBold"/>
              <a:sym typeface="Caveat SemiBold"/>
            </a:endParaRPr>
          </a:p>
        </p:txBody>
      </p:sp>
      <p:sp>
        <p:nvSpPr>
          <p:cNvPr id="279" name="Google Shape;279;p20"/>
          <p:cNvSpPr txBox="1"/>
          <p:nvPr/>
        </p:nvSpPr>
        <p:spPr>
          <a:xfrm>
            <a:off x="8426388" y="6878600"/>
            <a:ext cx="2238300" cy="4770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1900"/>
              <a:buFont typeface="Arial"/>
              <a:buNone/>
            </a:pPr>
            <a:r>
              <a:rPr b="1" i="0" lang="es-ES" sz="1900" u="none" cap="none" strike="noStrike">
                <a:solidFill>
                  <a:schemeClr val="lt1"/>
                </a:solidFill>
                <a:latin typeface="Arial"/>
                <a:ea typeface="Arial"/>
                <a:cs typeface="Arial"/>
                <a:sym typeface="Arial"/>
              </a:rPr>
              <a:t>#ActOnNCDs</a:t>
            </a:r>
            <a:endParaRPr b="0" i="0" sz="1900" u="none" cap="none" strike="noStrike">
              <a:solidFill>
                <a:srgbClr val="000000"/>
              </a:solidFill>
              <a:latin typeface="Arial"/>
              <a:ea typeface="Arial"/>
              <a:cs typeface="Arial"/>
              <a:sym typeface="Arial"/>
            </a:endParaRPr>
          </a:p>
        </p:txBody>
      </p:sp>
      <p:sp>
        <p:nvSpPr>
          <p:cNvPr id="280" name="Google Shape;280;p20"/>
          <p:cNvSpPr txBox="1"/>
          <p:nvPr>
            <p:ph type="title"/>
          </p:nvPr>
        </p:nvSpPr>
        <p:spPr>
          <a:xfrm>
            <a:off x="412500" y="1802075"/>
            <a:ext cx="6592500" cy="1799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p:txBody>
      </p:sp>
      <p:sp>
        <p:nvSpPr>
          <p:cNvPr id="281" name="Google Shape;281;p20"/>
          <p:cNvSpPr/>
          <p:nvPr/>
        </p:nvSpPr>
        <p:spPr>
          <a:xfrm>
            <a:off x="340550" y="6415813"/>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pic>
        <p:nvPicPr>
          <p:cNvPr id="282" name="Google Shape;282;p20"/>
          <p:cNvPicPr preferRelativeResize="0"/>
          <p:nvPr/>
        </p:nvPicPr>
        <p:blipFill rotWithShape="1">
          <a:blip r:embed="rId5">
            <a:alphaModFix/>
          </a:blip>
          <a:srcRect b="0" l="0" r="0" t="0"/>
          <a:stretch/>
        </p:blipFill>
        <p:spPr>
          <a:xfrm>
            <a:off x="412500" y="123075"/>
            <a:ext cx="2053248" cy="15459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 name="Shape 18"/>
        <p:cNvGrpSpPr/>
        <p:nvPr/>
      </p:nvGrpSpPr>
      <p:grpSpPr>
        <a:xfrm>
          <a:off x="0" y="0"/>
          <a:ext cx="0" cy="0"/>
          <a:chOff x="0" y="0"/>
          <a:chExt cx="0" cy="0"/>
        </a:xfrm>
      </p:grpSpPr>
      <p:sp>
        <p:nvSpPr>
          <p:cNvPr id="19" name="Google Shape;19;p2"/>
          <p:cNvSpPr txBox="1"/>
          <p:nvPr/>
        </p:nvSpPr>
        <p:spPr>
          <a:xfrm>
            <a:off x="485000" y="431125"/>
            <a:ext cx="7486200" cy="4926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0"/>
              </a:spcBef>
              <a:spcAft>
                <a:spcPts val="0"/>
              </a:spcAft>
              <a:buClr>
                <a:srgbClr val="000000"/>
              </a:buClr>
              <a:buSzPts val="2000"/>
              <a:buFont typeface="Arial"/>
              <a:buNone/>
            </a:pPr>
            <a:r>
              <a:rPr b="1" i="0" lang="es-ES" sz="2000" u="none" cap="none" strike="noStrike">
                <a:solidFill>
                  <a:srgbClr val="FDC646"/>
                </a:solidFill>
                <a:latin typeface="Arial"/>
                <a:ea typeface="Arial"/>
                <a:cs typeface="Arial"/>
                <a:sym typeface="Arial"/>
              </a:rPr>
              <a:t>GUIDE D'ÉDITION DES MODÈLES</a:t>
            </a:r>
            <a:endParaRPr b="0" i="0" sz="1400" u="none" cap="none" strike="noStrike">
              <a:solidFill>
                <a:srgbClr val="FDC646"/>
              </a:solidFill>
              <a:latin typeface="Arial"/>
              <a:ea typeface="Arial"/>
              <a:cs typeface="Arial"/>
              <a:sym typeface="Arial"/>
            </a:endParaRPr>
          </a:p>
        </p:txBody>
      </p:sp>
      <p:sp>
        <p:nvSpPr>
          <p:cNvPr id="20" name="Google Shape;20;p2"/>
          <p:cNvSpPr txBox="1"/>
          <p:nvPr/>
        </p:nvSpPr>
        <p:spPr>
          <a:xfrm>
            <a:off x="527475" y="923725"/>
            <a:ext cx="5205300" cy="673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chemeClr val="dk1"/>
              </a:buClr>
              <a:buSzPts val="1100"/>
              <a:buFont typeface="Arial"/>
              <a:buNone/>
            </a:pPr>
            <a:r>
              <a:rPr b="0" i="0" lang="es-ES" sz="1400" u="none" cap="none" strike="noStrike">
                <a:solidFill>
                  <a:srgbClr val="FDC646"/>
                </a:solidFill>
                <a:latin typeface="Arial"/>
                <a:ea typeface="Arial"/>
                <a:cs typeface="Arial"/>
                <a:sym typeface="Arial"/>
              </a:rPr>
              <a:t>Allez dans la barre de menu ci-dessus et recherchez "Fichier"</a:t>
            </a:r>
            <a:endParaRPr b="0" i="0" sz="1400" u="none" cap="none" strike="noStrike">
              <a:solidFill>
                <a:srgbClr val="FDC646"/>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1100"/>
              <a:buFont typeface="Arial"/>
              <a:buNone/>
            </a:pPr>
            <a:r>
              <a:rPr b="0" i="0" lang="es-ES" sz="1400" u="none" cap="none" strike="noStrike">
                <a:solidFill>
                  <a:srgbClr val="FDC646"/>
                </a:solidFill>
                <a:latin typeface="Arial"/>
                <a:ea typeface="Arial"/>
                <a:cs typeface="Arial"/>
                <a:sym typeface="Arial"/>
              </a:rPr>
              <a:t>Sous "Fichier", sélectionnez "Créer une copie". Cela ouvrira une autre fenêtre ou un autre onglet. Enregistrez le fichier sous le nom de votre choix, par exemple Bannière Agir sur les MNT [nom de votre organisation]</a:t>
            </a:r>
            <a:endParaRPr b="0" i="0" sz="1400" u="none" cap="none" strike="noStrike">
              <a:solidFill>
                <a:srgbClr val="FDC646"/>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1100"/>
              <a:buFont typeface="Arial"/>
              <a:buNone/>
            </a:pPr>
            <a:r>
              <a:rPr b="0" i="0" lang="es-ES" sz="1400" u="none" cap="none" strike="noStrike">
                <a:solidFill>
                  <a:srgbClr val="FDC646"/>
                </a:solidFill>
                <a:latin typeface="Arial"/>
                <a:ea typeface="Arial"/>
                <a:cs typeface="Arial"/>
                <a:sym typeface="Arial"/>
              </a:rPr>
              <a:t>Modifiez les modèles directement dans votre propre copie sur Google Drive.</a:t>
            </a:r>
            <a:endParaRPr b="0" i="0" sz="1400" u="none" cap="none" strike="noStrike">
              <a:solidFill>
                <a:srgbClr val="FDC646"/>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1100"/>
              <a:buFont typeface="Arial"/>
              <a:buNone/>
            </a:pPr>
            <a:r>
              <a:rPr b="0" i="0" lang="es-ES" sz="1400" u="none" cap="none" strike="noStrike">
                <a:solidFill>
                  <a:srgbClr val="FDC646"/>
                </a:solidFill>
                <a:latin typeface="Arial"/>
                <a:ea typeface="Arial"/>
                <a:cs typeface="Arial"/>
                <a:sym typeface="Arial"/>
              </a:rPr>
              <a:t>Ajoutez le logo de votre organisation</a:t>
            </a:r>
            <a:endParaRPr b="0" i="0" sz="1400" u="none" cap="none" strike="noStrike">
              <a:solidFill>
                <a:srgbClr val="FDC646"/>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1100"/>
              <a:buFont typeface="Arial"/>
              <a:buNone/>
            </a:pPr>
            <a:r>
              <a:rPr b="0" i="0" lang="es-ES" sz="1400" u="none" cap="none" strike="noStrike">
                <a:solidFill>
                  <a:srgbClr val="FDC646"/>
                </a:solidFill>
                <a:latin typeface="Arial"/>
                <a:ea typeface="Arial"/>
                <a:cs typeface="Arial"/>
                <a:sym typeface="Arial"/>
              </a:rPr>
              <a:t>A. INSÉREZ l'image à l'endroit indiqué et supprimez l'original "Placez votre logo ici"</a:t>
            </a:r>
            <a:endParaRPr b="0" i="0" sz="1400" u="none" cap="none" strike="noStrike">
              <a:solidFill>
                <a:srgbClr val="FDC646"/>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600"/>
              <a:buFont typeface="Arial"/>
              <a:buNone/>
            </a:pPr>
            <a:r>
              <a:t/>
            </a:r>
            <a:endParaRPr b="0" i="0" sz="1600" u="none" cap="none" strike="noStrike">
              <a:solidFill>
                <a:srgbClr val="FDC646"/>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600"/>
              <a:buFont typeface="Arial"/>
              <a:buNone/>
            </a:pPr>
            <a:r>
              <a:t/>
            </a:r>
            <a:endParaRPr b="0" i="0" sz="1600" u="none" cap="none" strike="noStrike">
              <a:solidFill>
                <a:srgbClr val="FDC646"/>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1100"/>
              <a:buFont typeface="Arial"/>
              <a:buNone/>
            </a:pPr>
            <a:r>
              <a:rPr b="0" i="0" lang="es-ES" sz="1400" u="none" cap="none" strike="noStrike">
                <a:solidFill>
                  <a:srgbClr val="FDC646"/>
                </a:solidFill>
                <a:latin typeface="Arial"/>
                <a:ea typeface="Arial"/>
                <a:cs typeface="Arial"/>
                <a:sym typeface="Arial"/>
              </a:rPr>
              <a:t>B. Sélectionnez l'emplacement du graphique et choisissez REMPLACER l'image dans le menu FORMAT.</a:t>
            </a:r>
            <a:endParaRPr b="0" i="0" sz="1400" u="none" cap="none" strike="noStrike">
              <a:solidFill>
                <a:srgbClr val="FDC646"/>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1100"/>
              <a:buFont typeface="Arial"/>
              <a:buNone/>
            </a:pPr>
            <a:r>
              <a:rPr b="0" i="0" lang="es-ES" sz="1400" u="none" cap="none" strike="noStrike">
                <a:solidFill>
                  <a:srgbClr val="FDC646"/>
                </a:solidFill>
                <a:latin typeface="Arial"/>
                <a:ea typeface="Arial"/>
                <a:cs typeface="Arial"/>
                <a:sym typeface="Arial"/>
              </a:rPr>
              <a:t>Pour ajuster la taille de l'image, sélectionnez et faites glisser les coins bleus de la zone de sélection bleue. Pour ajuster le recadrage, double-cliquez sur l'image et utilisez le carré de délimitation noir. Cette méthode peut également être utilisée pour remplacer d'autres images.</a:t>
            </a:r>
            <a:endParaRPr b="0" i="0" sz="1400" u="none" cap="none" strike="noStrike">
              <a:solidFill>
                <a:srgbClr val="FDC646"/>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1100"/>
              <a:buFont typeface="Arial"/>
              <a:buNone/>
            </a:pPr>
            <a:r>
              <a:rPr b="0" i="0" lang="es-ES" sz="1400" u="none" cap="none" strike="noStrike">
                <a:solidFill>
                  <a:srgbClr val="FDC646"/>
                </a:solidFill>
                <a:latin typeface="Arial"/>
                <a:ea typeface="Arial"/>
                <a:cs typeface="Arial"/>
                <a:sym typeface="Arial"/>
              </a:rPr>
              <a:t>Une fois que vous avez terminé, sélectionnez la diapositive que vous souhaitez utiliser, accédez à FICHIER dans le menu et téléchargez-la sur votre ordinateur au format JPG, ou bien prenez et enregistrez une capture d'écran.</a:t>
            </a:r>
            <a:endParaRPr b="0" i="0" sz="1400" u="none" cap="none" strike="noStrike">
              <a:solidFill>
                <a:srgbClr val="FDC646"/>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600"/>
              <a:buFont typeface="Arial"/>
              <a:buNone/>
            </a:pPr>
            <a:r>
              <a:t/>
            </a:r>
            <a:endParaRPr b="0" i="0" sz="1600" u="none" cap="none" strike="noStrike">
              <a:solidFill>
                <a:srgbClr val="FDC646"/>
              </a:solidFill>
              <a:latin typeface="Arial"/>
              <a:ea typeface="Arial"/>
              <a:cs typeface="Arial"/>
              <a:sym typeface="Arial"/>
            </a:endParaRPr>
          </a:p>
        </p:txBody>
      </p:sp>
      <p:pic>
        <p:nvPicPr>
          <p:cNvPr id="21" name="Google Shape;21;p2"/>
          <p:cNvPicPr preferRelativeResize="0"/>
          <p:nvPr/>
        </p:nvPicPr>
        <p:blipFill rotWithShape="1">
          <a:blip r:embed="rId3">
            <a:alphaModFix/>
          </a:blip>
          <a:srcRect b="0" l="0" r="0" t="0"/>
          <a:stretch/>
        </p:blipFill>
        <p:spPr>
          <a:xfrm>
            <a:off x="6580725" y="1019067"/>
            <a:ext cx="1916000" cy="1797310"/>
          </a:xfrm>
          <a:prstGeom prst="rect">
            <a:avLst/>
          </a:prstGeom>
          <a:noFill/>
          <a:ln>
            <a:noFill/>
          </a:ln>
        </p:spPr>
      </p:pic>
      <p:sp>
        <p:nvSpPr>
          <p:cNvPr id="22" name="Google Shape;22;p2"/>
          <p:cNvSpPr txBox="1"/>
          <p:nvPr/>
        </p:nvSpPr>
        <p:spPr>
          <a:xfrm>
            <a:off x="7152150" y="383473"/>
            <a:ext cx="623700" cy="789300"/>
          </a:xfrm>
          <a:prstGeom prst="rect">
            <a:avLst/>
          </a:prstGeom>
          <a:noFill/>
          <a:ln>
            <a:noFill/>
          </a:ln>
        </p:spPr>
        <p:txBody>
          <a:bodyPr anchorCtr="0" anchor="t" bIns="129300" lIns="129300" spcFirstLastPara="1" rIns="129300" wrap="square" tIns="129300">
            <a:noAutofit/>
          </a:bodyPr>
          <a:lstStyle/>
          <a:p>
            <a:pPr indent="0" lvl="0" marL="0" marR="0" rtl="0" algn="ctr">
              <a:lnSpc>
                <a:spcPct val="100000"/>
              </a:lnSpc>
              <a:spcBef>
                <a:spcPts val="0"/>
              </a:spcBef>
              <a:spcAft>
                <a:spcPts val="0"/>
              </a:spcAft>
              <a:buClr>
                <a:srgbClr val="000000"/>
              </a:buClr>
              <a:buSzPts val="3000"/>
              <a:buFont typeface="Arial"/>
              <a:buNone/>
            </a:pPr>
            <a:r>
              <a:rPr b="1" i="0" lang="es-ES" sz="3000" u="none" cap="none" strike="noStrike">
                <a:solidFill>
                  <a:srgbClr val="FDC646"/>
                </a:solidFill>
                <a:latin typeface="Arial"/>
                <a:ea typeface="Arial"/>
                <a:cs typeface="Arial"/>
                <a:sym typeface="Arial"/>
              </a:rPr>
              <a:t>1</a:t>
            </a:r>
            <a:endParaRPr b="1" i="0" sz="3000" u="none" cap="none" strike="noStrike">
              <a:solidFill>
                <a:srgbClr val="FDC646"/>
              </a:solidFill>
              <a:latin typeface="Arial"/>
              <a:ea typeface="Arial"/>
              <a:cs typeface="Arial"/>
              <a:sym typeface="Arial"/>
            </a:endParaRPr>
          </a:p>
        </p:txBody>
      </p:sp>
      <p:pic>
        <p:nvPicPr>
          <p:cNvPr id="23" name="Google Shape;23;p2"/>
          <p:cNvPicPr preferRelativeResize="0"/>
          <p:nvPr/>
        </p:nvPicPr>
        <p:blipFill rotWithShape="1">
          <a:blip r:embed="rId4">
            <a:alphaModFix/>
          </a:blip>
          <a:srcRect b="0" l="0" r="0" t="0"/>
          <a:stretch/>
        </p:blipFill>
        <p:spPr>
          <a:xfrm>
            <a:off x="8824526" y="1019075"/>
            <a:ext cx="1664005" cy="1797300"/>
          </a:xfrm>
          <a:prstGeom prst="rect">
            <a:avLst/>
          </a:prstGeom>
          <a:noFill/>
          <a:ln>
            <a:noFill/>
          </a:ln>
        </p:spPr>
      </p:pic>
      <p:sp>
        <p:nvSpPr>
          <p:cNvPr id="24" name="Google Shape;24;p2"/>
          <p:cNvSpPr txBox="1"/>
          <p:nvPr/>
        </p:nvSpPr>
        <p:spPr>
          <a:xfrm>
            <a:off x="9344675" y="383473"/>
            <a:ext cx="623700" cy="789300"/>
          </a:xfrm>
          <a:prstGeom prst="rect">
            <a:avLst/>
          </a:prstGeom>
          <a:noFill/>
          <a:ln>
            <a:noFill/>
          </a:ln>
        </p:spPr>
        <p:txBody>
          <a:bodyPr anchorCtr="0" anchor="t" bIns="129300" lIns="129300" spcFirstLastPara="1" rIns="129300" wrap="square" tIns="129300">
            <a:noAutofit/>
          </a:bodyPr>
          <a:lstStyle/>
          <a:p>
            <a:pPr indent="0" lvl="0" marL="0" marR="0" rtl="0" algn="ctr">
              <a:lnSpc>
                <a:spcPct val="100000"/>
              </a:lnSpc>
              <a:spcBef>
                <a:spcPts val="0"/>
              </a:spcBef>
              <a:spcAft>
                <a:spcPts val="0"/>
              </a:spcAft>
              <a:buClr>
                <a:srgbClr val="000000"/>
              </a:buClr>
              <a:buSzPts val="3000"/>
              <a:buFont typeface="Arial"/>
              <a:buNone/>
            </a:pPr>
            <a:r>
              <a:rPr b="1" i="0" lang="es-ES" sz="3000" u="none" cap="none" strike="noStrike">
                <a:solidFill>
                  <a:srgbClr val="FDC646"/>
                </a:solidFill>
                <a:latin typeface="Arial"/>
                <a:ea typeface="Arial"/>
                <a:cs typeface="Arial"/>
                <a:sym typeface="Arial"/>
              </a:rPr>
              <a:t>2</a:t>
            </a:r>
            <a:endParaRPr b="1" i="0" sz="3000" u="none" cap="none" strike="noStrike">
              <a:solidFill>
                <a:srgbClr val="FDC646"/>
              </a:solidFill>
              <a:latin typeface="Arial"/>
              <a:ea typeface="Arial"/>
              <a:cs typeface="Arial"/>
              <a:sym typeface="Arial"/>
            </a:endParaRPr>
          </a:p>
        </p:txBody>
      </p:sp>
      <p:pic>
        <p:nvPicPr>
          <p:cNvPr id="25" name="Google Shape;25;p2"/>
          <p:cNvPicPr preferRelativeResize="0"/>
          <p:nvPr/>
        </p:nvPicPr>
        <p:blipFill rotWithShape="1">
          <a:blip r:embed="rId5">
            <a:alphaModFix/>
          </a:blip>
          <a:srcRect b="0" l="0" r="3193" t="0"/>
          <a:stretch/>
        </p:blipFill>
        <p:spPr>
          <a:xfrm>
            <a:off x="7152149" y="3246692"/>
            <a:ext cx="1580112" cy="436658"/>
          </a:xfrm>
          <a:prstGeom prst="rect">
            <a:avLst/>
          </a:prstGeom>
          <a:noFill/>
          <a:ln>
            <a:noFill/>
          </a:ln>
        </p:spPr>
      </p:pic>
      <p:grpSp>
        <p:nvGrpSpPr>
          <p:cNvPr id="26" name="Google Shape;26;p2"/>
          <p:cNvGrpSpPr/>
          <p:nvPr/>
        </p:nvGrpSpPr>
        <p:grpSpPr>
          <a:xfrm>
            <a:off x="9038297" y="3090549"/>
            <a:ext cx="2632505" cy="592552"/>
            <a:chOff x="5104875" y="4795450"/>
            <a:chExt cx="2830650" cy="695076"/>
          </a:xfrm>
        </p:grpSpPr>
        <p:pic>
          <p:nvPicPr>
            <p:cNvPr id="27" name="Google Shape;27;p2"/>
            <p:cNvPicPr preferRelativeResize="0"/>
            <p:nvPr/>
          </p:nvPicPr>
          <p:blipFill rotWithShape="1">
            <a:blip r:embed="rId6">
              <a:alphaModFix/>
            </a:blip>
            <a:srcRect b="0" l="2229" r="0" t="8137"/>
            <a:stretch/>
          </p:blipFill>
          <p:spPr>
            <a:xfrm>
              <a:off x="5104875" y="5020026"/>
              <a:ext cx="2830650" cy="470500"/>
            </a:xfrm>
            <a:prstGeom prst="rect">
              <a:avLst/>
            </a:prstGeom>
            <a:noFill/>
            <a:ln>
              <a:noFill/>
            </a:ln>
          </p:spPr>
        </p:pic>
        <p:pic>
          <p:nvPicPr>
            <p:cNvPr id="28" name="Google Shape;28;p2"/>
            <p:cNvPicPr preferRelativeResize="0"/>
            <p:nvPr/>
          </p:nvPicPr>
          <p:blipFill rotWithShape="1">
            <a:blip r:embed="rId7">
              <a:alphaModFix/>
            </a:blip>
            <a:srcRect b="0" l="0" r="0" t="0"/>
            <a:stretch/>
          </p:blipFill>
          <p:spPr>
            <a:xfrm>
              <a:off x="5104875" y="4795450"/>
              <a:ext cx="1780564" cy="224575"/>
            </a:xfrm>
            <a:prstGeom prst="rect">
              <a:avLst/>
            </a:prstGeom>
            <a:noFill/>
            <a:ln>
              <a:noFill/>
            </a:ln>
          </p:spPr>
        </p:pic>
      </p:grpSp>
      <p:sp>
        <p:nvSpPr>
          <p:cNvPr id="29" name="Google Shape;29;p2"/>
          <p:cNvSpPr txBox="1"/>
          <p:nvPr/>
        </p:nvSpPr>
        <p:spPr>
          <a:xfrm>
            <a:off x="6439325" y="3057723"/>
            <a:ext cx="623700" cy="789300"/>
          </a:xfrm>
          <a:prstGeom prst="rect">
            <a:avLst/>
          </a:prstGeom>
          <a:noFill/>
          <a:ln>
            <a:noFill/>
          </a:ln>
        </p:spPr>
        <p:txBody>
          <a:bodyPr anchorCtr="0" anchor="t" bIns="129300" lIns="129300" spcFirstLastPara="1" rIns="129300" wrap="square" tIns="129300">
            <a:noAutofit/>
          </a:bodyPr>
          <a:lstStyle/>
          <a:p>
            <a:pPr indent="0" lvl="0" marL="0" marR="0" rtl="0" algn="ctr">
              <a:lnSpc>
                <a:spcPct val="100000"/>
              </a:lnSpc>
              <a:spcBef>
                <a:spcPts val="0"/>
              </a:spcBef>
              <a:spcAft>
                <a:spcPts val="0"/>
              </a:spcAft>
              <a:buClr>
                <a:srgbClr val="000000"/>
              </a:buClr>
              <a:buSzPts val="3000"/>
              <a:buFont typeface="Arial"/>
              <a:buNone/>
            </a:pPr>
            <a:r>
              <a:rPr b="1" i="0" lang="es-ES" sz="3000" u="none" cap="none" strike="noStrike">
                <a:solidFill>
                  <a:srgbClr val="FDC646"/>
                </a:solidFill>
                <a:latin typeface="Arial"/>
                <a:ea typeface="Arial"/>
                <a:cs typeface="Arial"/>
                <a:sym typeface="Arial"/>
              </a:rPr>
              <a:t>4</a:t>
            </a:r>
            <a:endParaRPr b="1" i="0" sz="3000" u="none" cap="none" strike="noStrike">
              <a:solidFill>
                <a:srgbClr val="FDC646"/>
              </a:solidFill>
              <a:latin typeface="Arial"/>
              <a:ea typeface="Arial"/>
              <a:cs typeface="Arial"/>
              <a:sym typeface="Arial"/>
            </a:endParaRPr>
          </a:p>
        </p:txBody>
      </p:sp>
      <p:sp>
        <p:nvSpPr>
          <p:cNvPr id="30" name="Google Shape;30;p2"/>
          <p:cNvSpPr txBox="1"/>
          <p:nvPr/>
        </p:nvSpPr>
        <p:spPr>
          <a:xfrm>
            <a:off x="11729275" y="383473"/>
            <a:ext cx="623700" cy="789300"/>
          </a:xfrm>
          <a:prstGeom prst="rect">
            <a:avLst/>
          </a:prstGeom>
          <a:noFill/>
          <a:ln>
            <a:noFill/>
          </a:ln>
        </p:spPr>
        <p:txBody>
          <a:bodyPr anchorCtr="0" anchor="t" bIns="129300" lIns="129300" spcFirstLastPara="1" rIns="129300" wrap="square" tIns="129300">
            <a:noAutofit/>
          </a:bodyPr>
          <a:lstStyle/>
          <a:p>
            <a:pPr indent="0" lvl="0" marL="0" marR="0" rtl="0" algn="ctr">
              <a:lnSpc>
                <a:spcPct val="100000"/>
              </a:lnSpc>
              <a:spcBef>
                <a:spcPts val="0"/>
              </a:spcBef>
              <a:spcAft>
                <a:spcPts val="0"/>
              </a:spcAft>
              <a:buClr>
                <a:srgbClr val="000000"/>
              </a:buClr>
              <a:buSzPts val="3000"/>
              <a:buFont typeface="Arial"/>
              <a:buNone/>
            </a:pPr>
            <a:r>
              <a:rPr b="1" i="0" lang="es-ES" sz="3000" u="none" cap="none" strike="noStrike">
                <a:solidFill>
                  <a:srgbClr val="FDC646"/>
                </a:solidFill>
                <a:latin typeface="Arial"/>
                <a:ea typeface="Arial"/>
                <a:cs typeface="Arial"/>
                <a:sym typeface="Arial"/>
              </a:rPr>
              <a:t>3</a:t>
            </a:r>
            <a:endParaRPr b="1" i="0" sz="3000" u="none" cap="none" strike="noStrike">
              <a:solidFill>
                <a:srgbClr val="FDC646"/>
              </a:solidFill>
              <a:latin typeface="Arial"/>
              <a:ea typeface="Arial"/>
              <a:cs typeface="Arial"/>
              <a:sym typeface="Arial"/>
            </a:endParaRPr>
          </a:p>
        </p:txBody>
      </p:sp>
      <p:pic>
        <p:nvPicPr>
          <p:cNvPr id="31" name="Google Shape;31;p2"/>
          <p:cNvPicPr preferRelativeResize="0"/>
          <p:nvPr/>
        </p:nvPicPr>
        <p:blipFill rotWithShape="1">
          <a:blip r:embed="rId8">
            <a:alphaModFix/>
          </a:blip>
          <a:srcRect b="0" l="0" r="0" t="0"/>
          <a:stretch/>
        </p:blipFill>
        <p:spPr>
          <a:xfrm>
            <a:off x="10732900" y="1019075"/>
            <a:ext cx="2413645" cy="1797300"/>
          </a:xfrm>
          <a:prstGeom prst="rect">
            <a:avLst/>
          </a:prstGeom>
          <a:noFill/>
          <a:ln>
            <a:noFill/>
          </a:ln>
        </p:spPr>
      </p:pic>
      <p:pic>
        <p:nvPicPr>
          <p:cNvPr id="32" name="Google Shape;32;p2"/>
          <p:cNvPicPr preferRelativeResize="0"/>
          <p:nvPr/>
        </p:nvPicPr>
        <p:blipFill rotWithShape="1">
          <a:blip r:embed="rId9">
            <a:alphaModFix/>
          </a:blip>
          <a:srcRect b="13717" l="56633" r="111" t="18768"/>
          <a:stretch/>
        </p:blipFill>
        <p:spPr>
          <a:xfrm>
            <a:off x="7152150" y="3878149"/>
            <a:ext cx="2733025" cy="2035120"/>
          </a:xfrm>
          <a:prstGeom prst="rect">
            <a:avLst/>
          </a:prstGeom>
          <a:noFill/>
          <a:ln>
            <a:noFill/>
          </a:ln>
        </p:spPr>
      </p:pic>
      <p:pic>
        <p:nvPicPr>
          <p:cNvPr id="33" name="Google Shape;33;p2"/>
          <p:cNvPicPr preferRelativeResize="0"/>
          <p:nvPr/>
        </p:nvPicPr>
        <p:blipFill rotWithShape="1">
          <a:blip r:embed="rId10">
            <a:alphaModFix/>
          </a:blip>
          <a:srcRect b="2148" l="31082" r="0" t="-2150"/>
          <a:stretch/>
        </p:blipFill>
        <p:spPr>
          <a:xfrm>
            <a:off x="10055600" y="3847025"/>
            <a:ext cx="2774825" cy="2066250"/>
          </a:xfrm>
          <a:prstGeom prst="rect">
            <a:avLst/>
          </a:prstGeom>
          <a:noFill/>
          <a:ln>
            <a:noFill/>
          </a:ln>
        </p:spPr>
      </p:pic>
      <p:sp>
        <p:nvSpPr>
          <p:cNvPr id="34" name="Google Shape;34;p2"/>
          <p:cNvSpPr txBox="1"/>
          <p:nvPr/>
        </p:nvSpPr>
        <p:spPr>
          <a:xfrm>
            <a:off x="6283200" y="5981023"/>
            <a:ext cx="623700" cy="789300"/>
          </a:xfrm>
          <a:prstGeom prst="rect">
            <a:avLst/>
          </a:prstGeom>
          <a:noFill/>
          <a:ln>
            <a:noFill/>
          </a:ln>
        </p:spPr>
        <p:txBody>
          <a:bodyPr anchorCtr="0" anchor="t" bIns="129300" lIns="129300" spcFirstLastPara="1" rIns="129300" wrap="square" tIns="129300">
            <a:noAutofit/>
          </a:bodyPr>
          <a:lstStyle/>
          <a:p>
            <a:pPr indent="0" lvl="0" marL="0" marR="0" rtl="0" algn="ctr">
              <a:lnSpc>
                <a:spcPct val="100000"/>
              </a:lnSpc>
              <a:spcBef>
                <a:spcPts val="0"/>
              </a:spcBef>
              <a:spcAft>
                <a:spcPts val="0"/>
              </a:spcAft>
              <a:buClr>
                <a:srgbClr val="000000"/>
              </a:buClr>
              <a:buSzPts val="3000"/>
              <a:buFont typeface="Arial"/>
              <a:buNone/>
            </a:pPr>
            <a:r>
              <a:rPr b="1" i="0" lang="es-ES" sz="3000" u="none" cap="none" strike="noStrike">
                <a:solidFill>
                  <a:srgbClr val="FDC646"/>
                </a:solidFill>
                <a:latin typeface="Arial"/>
                <a:ea typeface="Arial"/>
                <a:cs typeface="Arial"/>
                <a:sym typeface="Arial"/>
              </a:rPr>
              <a:t>5</a:t>
            </a:r>
            <a:endParaRPr b="1" i="0" sz="3000" u="none" cap="none" strike="noStrike">
              <a:solidFill>
                <a:srgbClr val="FDC646"/>
              </a:solidFill>
              <a:latin typeface="Arial"/>
              <a:ea typeface="Arial"/>
              <a:cs typeface="Arial"/>
              <a:sym typeface="Arial"/>
            </a:endParaRPr>
          </a:p>
        </p:txBody>
      </p:sp>
      <p:pic>
        <p:nvPicPr>
          <p:cNvPr id="35" name="Google Shape;35;p2"/>
          <p:cNvPicPr preferRelativeResize="0"/>
          <p:nvPr/>
        </p:nvPicPr>
        <p:blipFill rotWithShape="1">
          <a:blip r:embed="rId11">
            <a:alphaModFix/>
          </a:blip>
          <a:srcRect b="39309" l="0" r="44867" t="0"/>
          <a:stretch/>
        </p:blipFill>
        <p:spPr>
          <a:xfrm>
            <a:off x="7152150" y="6108075"/>
            <a:ext cx="2947727" cy="1695249"/>
          </a:xfrm>
          <a:prstGeom prst="rect">
            <a:avLst/>
          </a:prstGeom>
          <a:noFill/>
          <a:ln>
            <a:noFill/>
          </a:ln>
        </p:spPr>
      </p:pic>
      <p:pic>
        <p:nvPicPr>
          <p:cNvPr id="36" name="Google Shape;36;p2"/>
          <p:cNvPicPr preferRelativeResize="0"/>
          <p:nvPr/>
        </p:nvPicPr>
        <p:blipFill rotWithShape="1">
          <a:blip r:embed="rId12">
            <a:alphaModFix/>
          </a:blip>
          <a:srcRect b="0" l="0" r="0" t="0"/>
          <a:stretch/>
        </p:blipFill>
        <p:spPr>
          <a:xfrm>
            <a:off x="1091924" y="3968298"/>
            <a:ext cx="1464800" cy="432525"/>
          </a:xfrm>
          <a:prstGeom prst="rect">
            <a:avLst/>
          </a:prstGeom>
          <a:noFill/>
          <a:ln>
            <a:noFill/>
          </a:ln>
        </p:spPr>
      </p:pic>
      <p:sp>
        <p:nvSpPr>
          <p:cNvPr id="37" name="Google Shape;37;p2"/>
          <p:cNvSpPr/>
          <p:nvPr/>
        </p:nvSpPr>
        <p:spPr>
          <a:xfrm>
            <a:off x="8640275" y="4856350"/>
            <a:ext cx="956700" cy="136800"/>
          </a:xfrm>
          <a:prstGeom prst="rightArrow">
            <a:avLst>
              <a:gd fmla="val 50000" name="adj1"/>
              <a:gd fmla="val 50000" name="adj2"/>
            </a:avLst>
          </a:prstGeom>
          <a:solidFill>
            <a:srgbClr val="FDC6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 name="Shape 41"/>
        <p:cNvGrpSpPr/>
        <p:nvPr/>
      </p:nvGrpSpPr>
      <p:grpSpPr>
        <a:xfrm>
          <a:off x="0" y="0"/>
          <a:ext cx="0" cy="0"/>
          <a:chOff x="0" y="0"/>
          <a:chExt cx="0" cy="0"/>
        </a:xfrm>
      </p:grpSpPr>
      <p:pic>
        <p:nvPicPr>
          <p:cNvPr id="42" name="Google Shape;42;p3"/>
          <p:cNvPicPr preferRelativeResize="0"/>
          <p:nvPr/>
        </p:nvPicPr>
        <p:blipFill rotWithShape="1">
          <a:blip r:embed="rId3">
            <a:alphaModFix/>
          </a:blip>
          <a:srcRect b="0" l="29515" r="29515" t="0"/>
          <a:stretch/>
        </p:blipFill>
        <p:spPr>
          <a:xfrm>
            <a:off x="7735956" y="115275"/>
            <a:ext cx="7896300" cy="7896300"/>
          </a:xfrm>
          <a:prstGeom prst="ellipse">
            <a:avLst/>
          </a:prstGeom>
          <a:noFill/>
          <a:ln>
            <a:noFill/>
          </a:ln>
        </p:spPr>
      </p:pic>
      <p:grpSp>
        <p:nvGrpSpPr>
          <p:cNvPr id="43" name="Google Shape;43;p3"/>
          <p:cNvGrpSpPr/>
          <p:nvPr/>
        </p:nvGrpSpPr>
        <p:grpSpPr>
          <a:xfrm>
            <a:off x="7583451" y="99306"/>
            <a:ext cx="7896035" cy="6980934"/>
            <a:chOff x="6540557" y="582060"/>
            <a:chExt cx="6896100" cy="6096886"/>
          </a:xfrm>
        </p:grpSpPr>
        <p:sp>
          <p:nvSpPr>
            <p:cNvPr id="44" name="Google Shape;44;p3"/>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 name="Google Shape;45;p3"/>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6" name="Google Shape;46;p3"/>
          <p:cNvSpPr txBox="1"/>
          <p:nvPr/>
        </p:nvSpPr>
        <p:spPr>
          <a:xfrm>
            <a:off x="473400" y="7012475"/>
            <a:ext cx="3000000" cy="6156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2800"/>
              <a:buFont typeface="Arial"/>
              <a:buNone/>
            </a:pPr>
            <a:r>
              <a:rPr b="1" i="0" lang="es-ES" sz="2800" u="none" cap="none" strike="noStrike">
                <a:solidFill>
                  <a:schemeClr val="lt1"/>
                </a:solidFill>
                <a:latin typeface="Arial"/>
                <a:ea typeface="Arial"/>
                <a:cs typeface="Arial"/>
                <a:sym typeface="Arial"/>
              </a:rPr>
              <a:t>#ActOnNCDs</a:t>
            </a:r>
            <a:endParaRPr b="0" i="0" sz="1400" u="none" cap="none" strike="noStrike">
              <a:solidFill>
                <a:srgbClr val="000000"/>
              </a:solidFill>
              <a:latin typeface="Arial"/>
              <a:ea typeface="Arial"/>
              <a:cs typeface="Arial"/>
              <a:sym typeface="Arial"/>
            </a:endParaRPr>
          </a:p>
        </p:txBody>
      </p:sp>
      <p:sp>
        <p:nvSpPr>
          <p:cNvPr id="47" name="Google Shape;47;p3"/>
          <p:cNvSpPr txBox="1"/>
          <p:nvPr>
            <p:ph type="title"/>
          </p:nvPr>
        </p:nvSpPr>
        <p:spPr>
          <a:xfrm>
            <a:off x="398625" y="2302925"/>
            <a:ext cx="6592500" cy="1799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p:txBody>
      </p:sp>
      <p:pic>
        <p:nvPicPr>
          <p:cNvPr id="48" name="Google Shape;48;p3"/>
          <p:cNvPicPr preferRelativeResize="0"/>
          <p:nvPr/>
        </p:nvPicPr>
        <p:blipFill rotWithShape="1">
          <a:blip r:embed="rId4">
            <a:alphaModFix/>
          </a:blip>
          <a:srcRect b="0" l="0" r="0" t="0"/>
          <a:stretch/>
        </p:blipFill>
        <p:spPr>
          <a:xfrm>
            <a:off x="6064098" y="6933187"/>
            <a:ext cx="2053250" cy="606283"/>
          </a:xfrm>
          <a:prstGeom prst="rect">
            <a:avLst/>
          </a:prstGeom>
          <a:noFill/>
          <a:ln>
            <a:noFill/>
          </a:ln>
        </p:spPr>
      </p:pic>
      <p:sp>
        <p:nvSpPr>
          <p:cNvPr id="49" name="Google Shape;49;p3"/>
          <p:cNvSpPr txBox="1"/>
          <p:nvPr/>
        </p:nvSpPr>
        <p:spPr>
          <a:xfrm rot="-600015">
            <a:off x="5117500" y="3166778"/>
            <a:ext cx="5542101" cy="1782395"/>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12000"/>
              <a:buFont typeface="Arial"/>
              <a:buNone/>
            </a:pPr>
            <a:r>
              <a:rPr b="1" i="0" lang="es-ES" sz="12000" u="none" cap="none" strike="noStrike">
                <a:solidFill>
                  <a:srgbClr val="FDC646"/>
                </a:solidFill>
                <a:latin typeface="Caveat"/>
                <a:ea typeface="Caveat"/>
                <a:cs typeface="Caveat"/>
                <a:sym typeface="Caveat"/>
              </a:rPr>
              <a:t>les gens</a:t>
            </a:r>
            <a:endParaRPr b="0" i="0" sz="12000" u="none" cap="none" strike="noStrike">
              <a:solidFill>
                <a:schemeClr val="dk1"/>
              </a:solidFill>
              <a:latin typeface="Caveat"/>
              <a:ea typeface="Caveat"/>
              <a:cs typeface="Caveat"/>
              <a:sym typeface="Caveat"/>
            </a:endParaRPr>
          </a:p>
        </p:txBody>
      </p:sp>
      <p:sp>
        <p:nvSpPr>
          <p:cNvPr id="50" name="Google Shape;50;p3"/>
          <p:cNvSpPr/>
          <p:nvPr/>
        </p:nvSpPr>
        <p:spPr>
          <a:xfrm>
            <a:off x="398625" y="5629288"/>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pic>
        <p:nvPicPr>
          <p:cNvPr id="51" name="Google Shape;51;p3"/>
          <p:cNvPicPr preferRelativeResize="0"/>
          <p:nvPr/>
        </p:nvPicPr>
        <p:blipFill rotWithShape="1">
          <a:blip r:embed="rId5">
            <a:alphaModFix/>
          </a:blip>
          <a:srcRect b="0" l="0" r="0" t="0"/>
          <a:stretch/>
        </p:blipFill>
        <p:spPr>
          <a:xfrm>
            <a:off x="626150" y="115025"/>
            <a:ext cx="2536202" cy="19095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pic>
        <p:nvPicPr>
          <p:cNvPr id="56" name="Google Shape;56;p5"/>
          <p:cNvPicPr preferRelativeResize="0"/>
          <p:nvPr/>
        </p:nvPicPr>
        <p:blipFill rotWithShape="1">
          <a:blip r:embed="rId3">
            <a:alphaModFix/>
          </a:blip>
          <a:srcRect b="601" l="1176" r="43069" t="15742"/>
          <a:stretch/>
        </p:blipFill>
        <p:spPr>
          <a:xfrm>
            <a:off x="7583319" y="39650"/>
            <a:ext cx="7896300" cy="7896300"/>
          </a:xfrm>
          <a:prstGeom prst="ellipse">
            <a:avLst/>
          </a:prstGeom>
          <a:noFill/>
          <a:ln>
            <a:noFill/>
          </a:ln>
        </p:spPr>
      </p:pic>
      <p:grpSp>
        <p:nvGrpSpPr>
          <p:cNvPr id="57" name="Google Shape;57;p5"/>
          <p:cNvGrpSpPr/>
          <p:nvPr/>
        </p:nvGrpSpPr>
        <p:grpSpPr>
          <a:xfrm>
            <a:off x="7583451" y="99306"/>
            <a:ext cx="7896035" cy="6980934"/>
            <a:chOff x="6540557" y="582060"/>
            <a:chExt cx="6896100" cy="6096886"/>
          </a:xfrm>
        </p:grpSpPr>
        <p:sp>
          <p:nvSpPr>
            <p:cNvPr id="58" name="Google Shape;58;p5"/>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 name="Google Shape;59;p5"/>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0" name="Google Shape;60;p5"/>
          <p:cNvSpPr txBox="1"/>
          <p:nvPr/>
        </p:nvSpPr>
        <p:spPr>
          <a:xfrm>
            <a:off x="473400" y="7012475"/>
            <a:ext cx="3000000" cy="6156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2800"/>
              <a:buFont typeface="Arial"/>
              <a:buNone/>
            </a:pPr>
            <a:r>
              <a:rPr b="1" i="0" lang="es-ES" sz="2800" u="none" cap="none" strike="noStrike">
                <a:solidFill>
                  <a:schemeClr val="lt1"/>
                </a:solidFill>
                <a:latin typeface="Arial"/>
                <a:ea typeface="Arial"/>
                <a:cs typeface="Arial"/>
                <a:sym typeface="Arial"/>
              </a:rPr>
              <a:t>#ActOnNCDs</a:t>
            </a:r>
            <a:endParaRPr b="0" i="0" sz="1400" u="none" cap="none" strike="noStrike">
              <a:solidFill>
                <a:srgbClr val="000000"/>
              </a:solidFill>
              <a:latin typeface="Arial"/>
              <a:ea typeface="Arial"/>
              <a:cs typeface="Arial"/>
              <a:sym typeface="Arial"/>
            </a:endParaRPr>
          </a:p>
        </p:txBody>
      </p:sp>
      <p:pic>
        <p:nvPicPr>
          <p:cNvPr id="61" name="Google Shape;61;p5"/>
          <p:cNvPicPr preferRelativeResize="0"/>
          <p:nvPr/>
        </p:nvPicPr>
        <p:blipFill rotWithShape="1">
          <a:blip r:embed="rId4">
            <a:alphaModFix/>
          </a:blip>
          <a:srcRect b="0" l="0" r="0" t="0"/>
          <a:stretch/>
        </p:blipFill>
        <p:spPr>
          <a:xfrm>
            <a:off x="6064098" y="6933187"/>
            <a:ext cx="2053250" cy="606283"/>
          </a:xfrm>
          <a:prstGeom prst="rect">
            <a:avLst/>
          </a:prstGeom>
          <a:noFill/>
          <a:ln>
            <a:noFill/>
          </a:ln>
        </p:spPr>
      </p:pic>
      <p:sp>
        <p:nvSpPr>
          <p:cNvPr id="62" name="Google Shape;62;p5"/>
          <p:cNvSpPr txBox="1"/>
          <p:nvPr/>
        </p:nvSpPr>
        <p:spPr>
          <a:xfrm rot="-600209">
            <a:off x="4364492" y="3245141"/>
            <a:ext cx="9305266" cy="1485326"/>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10000"/>
              <a:buFont typeface="Arial"/>
              <a:buNone/>
            </a:pPr>
            <a:r>
              <a:rPr b="1" i="0" lang="es-ES" sz="10000" u="none" cap="none" strike="noStrike">
                <a:solidFill>
                  <a:srgbClr val="FDC646"/>
                </a:solidFill>
                <a:latin typeface="Caveat"/>
                <a:ea typeface="Caveat"/>
                <a:cs typeface="Caveat"/>
                <a:sym typeface="Caveat"/>
              </a:rPr>
              <a:t>l</a:t>
            </a:r>
            <a:r>
              <a:rPr b="1" i="0" lang="es-ES" sz="8400" u="none" cap="none" strike="noStrike">
                <a:solidFill>
                  <a:srgbClr val="FDC646"/>
                </a:solidFill>
                <a:latin typeface="Caveat"/>
                <a:ea typeface="Caveat"/>
                <a:cs typeface="Caveat"/>
                <a:sym typeface="Caveat"/>
              </a:rPr>
              <a:t>es systèmes de santé</a:t>
            </a:r>
            <a:endParaRPr b="0" i="0" sz="8400" u="none" cap="none" strike="noStrike">
              <a:solidFill>
                <a:schemeClr val="dk1"/>
              </a:solidFill>
              <a:latin typeface="Caveat"/>
              <a:ea typeface="Caveat"/>
              <a:cs typeface="Caveat"/>
              <a:sym typeface="Caveat"/>
            </a:endParaRPr>
          </a:p>
        </p:txBody>
      </p:sp>
      <p:sp>
        <p:nvSpPr>
          <p:cNvPr id="63" name="Google Shape;63;p5"/>
          <p:cNvSpPr txBox="1"/>
          <p:nvPr>
            <p:ph type="title"/>
          </p:nvPr>
        </p:nvSpPr>
        <p:spPr>
          <a:xfrm>
            <a:off x="398625" y="2302925"/>
            <a:ext cx="6592500" cy="1799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p:txBody>
      </p:sp>
      <p:sp>
        <p:nvSpPr>
          <p:cNvPr id="64" name="Google Shape;64;p5"/>
          <p:cNvSpPr/>
          <p:nvPr/>
        </p:nvSpPr>
        <p:spPr>
          <a:xfrm>
            <a:off x="398625" y="5629288"/>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pic>
        <p:nvPicPr>
          <p:cNvPr id="65" name="Google Shape;65;p5"/>
          <p:cNvPicPr preferRelativeResize="0"/>
          <p:nvPr/>
        </p:nvPicPr>
        <p:blipFill rotWithShape="1">
          <a:blip r:embed="rId5">
            <a:alphaModFix/>
          </a:blip>
          <a:srcRect b="0" l="0" r="0" t="0"/>
          <a:stretch/>
        </p:blipFill>
        <p:spPr>
          <a:xfrm>
            <a:off x="626150" y="115025"/>
            <a:ext cx="2536202" cy="19095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6"/>
          <p:cNvPicPr preferRelativeResize="0"/>
          <p:nvPr/>
        </p:nvPicPr>
        <p:blipFill rotWithShape="1">
          <a:blip r:embed="rId3">
            <a:alphaModFix/>
          </a:blip>
          <a:srcRect b="2899" l="31858" r="11891" t="-2899"/>
          <a:stretch/>
        </p:blipFill>
        <p:spPr>
          <a:xfrm>
            <a:off x="7583306" y="39650"/>
            <a:ext cx="7896300" cy="7896300"/>
          </a:xfrm>
          <a:prstGeom prst="ellipse">
            <a:avLst/>
          </a:prstGeom>
          <a:noFill/>
          <a:ln>
            <a:noFill/>
          </a:ln>
        </p:spPr>
      </p:pic>
      <p:grpSp>
        <p:nvGrpSpPr>
          <p:cNvPr id="71" name="Google Shape;71;p6"/>
          <p:cNvGrpSpPr/>
          <p:nvPr/>
        </p:nvGrpSpPr>
        <p:grpSpPr>
          <a:xfrm>
            <a:off x="7583451" y="99306"/>
            <a:ext cx="7896035" cy="6980934"/>
            <a:chOff x="6540557" y="582060"/>
            <a:chExt cx="6896100" cy="6096886"/>
          </a:xfrm>
        </p:grpSpPr>
        <p:sp>
          <p:nvSpPr>
            <p:cNvPr id="72" name="Google Shape;72;p6"/>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 name="Google Shape;73;p6"/>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4" name="Google Shape;74;p6"/>
          <p:cNvSpPr txBox="1"/>
          <p:nvPr/>
        </p:nvSpPr>
        <p:spPr>
          <a:xfrm>
            <a:off x="473400" y="7012475"/>
            <a:ext cx="3000000" cy="6156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2800"/>
              <a:buFont typeface="Arial"/>
              <a:buNone/>
            </a:pPr>
            <a:r>
              <a:rPr b="1" i="0" lang="es-ES" sz="2800" u="none" cap="none" strike="noStrike">
                <a:solidFill>
                  <a:schemeClr val="lt1"/>
                </a:solidFill>
                <a:latin typeface="Arial"/>
                <a:ea typeface="Arial"/>
                <a:cs typeface="Arial"/>
                <a:sym typeface="Arial"/>
              </a:rPr>
              <a:t>#ActOnNCDs</a:t>
            </a:r>
            <a:endParaRPr b="0" i="0" sz="1400" u="none" cap="none" strike="noStrike">
              <a:solidFill>
                <a:srgbClr val="000000"/>
              </a:solidFill>
              <a:latin typeface="Arial"/>
              <a:ea typeface="Arial"/>
              <a:cs typeface="Arial"/>
              <a:sym typeface="Arial"/>
            </a:endParaRPr>
          </a:p>
        </p:txBody>
      </p:sp>
      <p:pic>
        <p:nvPicPr>
          <p:cNvPr id="75" name="Google Shape;75;p6"/>
          <p:cNvPicPr preferRelativeResize="0"/>
          <p:nvPr/>
        </p:nvPicPr>
        <p:blipFill rotWithShape="1">
          <a:blip r:embed="rId4">
            <a:alphaModFix/>
          </a:blip>
          <a:srcRect b="0" l="0" r="0" t="0"/>
          <a:stretch/>
        </p:blipFill>
        <p:spPr>
          <a:xfrm>
            <a:off x="6064098" y="6933187"/>
            <a:ext cx="2053250" cy="606283"/>
          </a:xfrm>
          <a:prstGeom prst="rect">
            <a:avLst/>
          </a:prstGeom>
          <a:noFill/>
          <a:ln>
            <a:noFill/>
          </a:ln>
        </p:spPr>
      </p:pic>
      <p:sp>
        <p:nvSpPr>
          <p:cNvPr id="76" name="Google Shape;76;p6"/>
          <p:cNvSpPr txBox="1"/>
          <p:nvPr>
            <p:ph type="title"/>
          </p:nvPr>
        </p:nvSpPr>
        <p:spPr>
          <a:xfrm>
            <a:off x="398625" y="2302925"/>
            <a:ext cx="6592500" cy="1799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p:txBody>
      </p:sp>
      <p:sp>
        <p:nvSpPr>
          <p:cNvPr id="77" name="Google Shape;77;p6"/>
          <p:cNvSpPr/>
          <p:nvPr/>
        </p:nvSpPr>
        <p:spPr>
          <a:xfrm>
            <a:off x="398625" y="5629288"/>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sp>
        <p:nvSpPr>
          <p:cNvPr id="78" name="Google Shape;78;p6"/>
          <p:cNvSpPr txBox="1"/>
          <p:nvPr/>
        </p:nvSpPr>
        <p:spPr>
          <a:xfrm rot="-600209">
            <a:off x="4364492" y="3245141"/>
            <a:ext cx="9305266" cy="1485326"/>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10000"/>
              <a:buFont typeface="Arial"/>
              <a:buNone/>
            </a:pPr>
            <a:r>
              <a:rPr b="1" i="0" lang="es-ES" sz="10000" u="none" cap="none" strike="noStrike">
                <a:solidFill>
                  <a:srgbClr val="FDC646"/>
                </a:solidFill>
                <a:latin typeface="Caveat"/>
                <a:ea typeface="Caveat"/>
                <a:cs typeface="Caveat"/>
                <a:sym typeface="Caveat"/>
              </a:rPr>
              <a:t>l</a:t>
            </a:r>
            <a:r>
              <a:rPr b="1" i="0" lang="es-ES" sz="8400" u="none" cap="none" strike="noStrike">
                <a:solidFill>
                  <a:srgbClr val="FDC646"/>
                </a:solidFill>
                <a:latin typeface="Caveat"/>
                <a:ea typeface="Caveat"/>
                <a:cs typeface="Caveat"/>
                <a:sym typeface="Caveat"/>
              </a:rPr>
              <a:t>es systèmes de santé</a:t>
            </a:r>
            <a:endParaRPr b="0" i="0" sz="8400" u="none" cap="none" strike="noStrike">
              <a:solidFill>
                <a:schemeClr val="dk1"/>
              </a:solidFill>
              <a:latin typeface="Caveat"/>
              <a:ea typeface="Caveat"/>
              <a:cs typeface="Caveat"/>
              <a:sym typeface="Caveat"/>
            </a:endParaRPr>
          </a:p>
        </p:txBody>
      </p:sp>
      <p:pic>
        <p:nvPicPr>
          <p:cNvPr id="79" name="Google Shape;79;p6"/>
          <p:cNvPicPr preferRelativeResize="0"/>
          <p:nvPr/>
        </p:nvPicPr>
        <p:blipFill rotWithShape="1">
          <a:blip r:embed="rId5">
            <a:alphaModFix/>
          </a:blip>
          <a:srcRect b="0" l="0" r="0" t="0"/>
          <a:stretch/>
        </p:blipFill>
        <p:spPr>
          <a:xfrm>
            <a:off x="398625" y="99300"/>
            <a:ext cx="2536202" cy="19095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7"/>
          <p:cNvPicPr preferRelativeResize="0"/>
          <p:nvPr/>
        </p:nvPicPr>
        <p:blipFill rotWithShape="1">
          <a:blip r:embed="rId3">
            <a:alphaModFix/>
          </a:blip>
          <a:srcRect b="3498" l="34604" r="-1252" t="-3500"/>
          <a:stretch/>
        </p:blipFill>
        <p:spPr>
          <a:xfrm>
            <a:off x="7583556" y="-37125"/>
            <a:ext cx="7896300" cy="7896300"/>
          </a:xfrm>
          <a:prstGeom prst="ellipse">
            <a:avLst/>
          </a:prstGeom>
          <a:noFill/>
          <a:ln>
            <a:noFill/>
          </a:ln>
        </p:spPr>
      </p:pic>
      <p:grpSp>
        <p:nvGrpSpPr>
          <p:cNvPr id="85" name="Google Shape;85;p7"/>
          <p:cNvGrpSpPr/>
          <p:nvPr/>
        </p:nvGrpSpPr>
        <p:grpSpPr>
          <a:xfrm>
            <a:off x="7583451" y="99306"/>
            <a:ext cx="7896035" cy="6980934"/>
            <a:chOff x="6540557" y="582060"/>
            <a:chExt cx="6896100" cy="6096886"/>
          </a:xfrm>
        </p:grpSpPr>
        <p:sp>
          <p:nvSpPr>
            <p:cNvPr id="86" name="Google Shape;86;p7"/>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7" name="Google Shape;87;p7"/>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8" name="Google Shape;88;p7"/>
          <p:cNvSpPr txBox="1"/>
          <p:nvPr/>
        </p:nvSpPr>
        <p:spPr>
          <a:xfrm>
            <a:off x="473400" y="7012475"/>
            <a:ext cx="3000000" cy="6156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2800"/>
              <a:buFont typeface="Arial"/>
              <a:buNone/>
            </a:pPr>
            <a:r>
              <a:rPr b="1" i="0" lang="es-ES" sz="2800" u="none" cap="none" strike="noStrike">
                <a:solidFill>
                  <a:schemeClr val="lt1"/>
                </a:solidFill>
                <a:latin typeface="Arial"/>
                <a:ea typeface="Arial"/>
                <a:cs typeface="Arial"/>
                <a:sym typeface="Arial"/>
              </a:rPr>
              <a:t>#ActOnNCDs</a:t>
            </a:r>
            <a:endParaRPr b="0" i="0" sz="1400" u="none" cap="none" strike="noStrike">
              <a:solidFill>
                <a:srgbClr val="000000"/>
              </a:solidFill>
              <a:latin typeface="Arial"/>
              <a:ea typeface="Arial"/>
              <a:cs typeface="Arial"/>
              <a:sym typeface="Arial"/>
            </a:endParaRPr>
          </a:p>
        </p:txBody>
      </p:sp>
      <p:pic>
        <p:nvPicPr>
          <p:cNvPr id="89" name="Google Shape;89;p7"/>
          <p:cNvPicPr preferRelativeResize="0"/>
          <p:nvPr/>
        </p:nvPicPr>
        <p:blipFill rotWithShape="1">
          <a:blip r:embed="rId4">
            <a:alphaModFix/>
          </a:blip>
          <a:srcRect b="0" l="0" r="0" t="0"/>
          <a:stretch/>
        </p:blipFill>
        <p:spPr>
          <a:xfrm>
            <a:off x="6064098" y="6933187"/>
            <a:ext cx="2053250" cy="606283"/>
          </a:xfrm>
          <a:prstGeom prst="rect">
            <a:avLst/>
          </a:prstGeom>
          <a:noFill/>
          <a:ln>
            <a:noFill/>
          </a:ln>
        </p:spPr>
      </p:pic>
      <p:sp>
        <p:nvSpPr>
          <p:cNvPr id="90" name="Google Shape;90;p7"/>
          <p:cNvSpPr txBox="1"/>
          <p:nvPr/>
        </p:nvSpPr>
        <p:spPr>
          <a:xfrm rot="-599818">
            <a:off x="4936050" y="3352424"/>
            <a:ext cx="9313000" cy="1188206"/>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8000"/>
              <a:buFont typeface="Arial"/>
              <a:buNone/>
            </a:pPr>
            <a:r>
              <a:rPr b="0" i="0" lang="es-ES" sz="8000" u="none" cap="none" strike="noStrike">
                <a:solidFill>
                  <a:srgbClr val="FDC646"/>
                </a:solidFill>
                <a:latin typeface="Caveat SemiBold"/>
                <a:ea typeface="Caveat SemiBold"/>
                <a:cs typeface="Caveat SemiBold"/>
                <a:sym typeface="Caveat SemiBold"/>
              </a:rPr>
              <a:t>les agents de santé</a:t>
            </a:r>
            <a:endParaRPr b="0" i="0" sz="8000" u="none" cap="none" strike="noStrike">
              <a:solidFill>
                <a:srgbClr val="FDC646"/>
              </a:solidFill>
              <a:latin typeface="Caveat SemiBold"/>
              <a:ea typeface="Caveat SemiBold"/>
              <a:cs typeface="Caveat SemiBold"/>
              <a:sym typeface="Caveat SemiBold"/>
            </a:endParaRPr>
          </a:p>
        </p:txBody>
      </p:sp>
      <p:sp>
        <p:nvSpPr>
          <p:cNvPr id="91" name="Google Shape;91;p7"/>
          <p:cNvSpPr txBox="1"/>
          <p:nvPr>
            <p:ph type="title"/>
          </p:nvPr>
        </p:nvSpPr>
        <p:spPr>
          <a:xfrm>
            <a:off x="398625" y="2302925"/>
            <a:ext cx="6592500" cy="1799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p:txBody>
      </p:sp>
      <p:sp>
        <p:nvSpPr>
          <p:cNvPr id="92" name="Google Shape;92;p7"/>
          <p:cNvSpPr/>
          <p:nvPr/>
        </p:nvSpPr>
        <p:spPr>
          <a:xfrm>
            <a:off x="398625" y="5629288"/>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pic>
        <p:nvPicPr>
          <p:cNvPr id="93" name="Google Shape;93;p7"/>
          <p:cNvPicPr preferRelativeResize="0"/>
          <p:nvPr/>
        </p:nvPicPr>
        <p:blipFill rotWithShape="1">
          <a:blip r:embed="rId5">
            <a:alphaModFix/>
          </a:blip>
          <a:srcRect b="0" l="0" r="0" t="0"/>
          <a:stretch/>
        </p:blipFill>
        <p:spPr>
          <a:xfrm>
            <a:off x="398625" y="99300"/>
            <a:ext cx="2536202" cy="190958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8"/>
          <p:cNvPicPr preferRelativeResize="0"/>
          <p:nvPr/>
        </p:nvPicPr>
        <p:blipFill rotWithShape="1">
          <a:blip r:embed="rId3">
            <a:alphaModFix/>
          </a:blip>
          <a:srcRect b="3928" l="22503" r="10798" t="-3929"/>
          <a:stretch/>
        </p:blipFill>
        <p:spPr>
          <a:xfrm>
            <a:off x="7583319" y="0"/>
            <a:ext cx="7896300" cy="7896300"/>
          </a:xfrm>
          <a:prstGeom prst="ellipse">
            <a:avLst/>
          </a:prstGeom>
          <a:noFill/>
          <a:ln>
            <a:noFill/>
          </a:ln>
        </p:spPr>
      </p:pic>
      <p:grpSp>
        <p:nvGrpSpPr>
          <p:cNvPr id="99" name="Google Shape;99;p8"/>
          <p:cNvGrpSpPr/>
          <p:nvPr/>
        </p:nvGrpSpPr>
        <p:grpSpPr>
          <a:xfrm>
            <a:off x="7583451" y="99306"/>
            <a:ext cx="7896035" cy="6980934"/>
            <a:chOff x="6540557" y="582060"/>
            <a:chExt cx="6896100" cy="6096886"/>
          </a:xfrm>
        </p:grpSpPr>
        <p:sp>
          <p:nvSpPr>
            <p:cNvPr id="100" name="Google Shape;100;p8"/>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 name="Google Shape;101;p8"/>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2" name="Google Shape;102;p8"/>
          <p:cNvSpPr txBox="1"/>
          <p:nvPr/>
        </p:nvSpPr>
        <p:spPr>
          <a:xfrm>
            <a:off x="473400" y="7012475"/>
            <a:ext cx="3000000" cy="6156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2800"/>
              <a:buFont typeface="Arial"/>
              <a:buNone/>
            </a:pPr>
            <a:r>
              <a:rPr b="1" i="0" lang="es-ES" sz="2800" u="none" cap="none" strike="noStrike">
                <a:solidFill>
                  <a:schemeClr val="lt1"/>
                </a:solidFill>
                <a:latin typeface="Arial"/>
                <a:ea typeface="Arial"/>
                <a:cs typeface="Arial"/>
                <a:sym typeface="Arial"/>
              </a:rPr>
              <a:t>#ActOnNCDs</a:t>
            </a:r>
            <a:endParaRPr b="0" i="0" sz="1400" u="none" cap="none" strike="noStrike">
              <a:solidFill>
                <a:srgbClr val="000000"/>
              </a:solidFill>
              <a:latin typeface="Arial"/>
              <a:ea typeface="Arial"/>
              <a:cs typeface="Arial"/>
              <a:sym typeface="Arial"/>
            </a:endParaRPr>
          </a:p>
        </p:txBody>
      </p:sp>
      <p:pic>
        <p:nvPicPr>
          <p:cNvPr id="103" name="Google Shape;103;p8"/>
          <p:cNvPicPr preferRelativeResize="0"/>
          <p:nvPr/>
        </p:nvPicPr>
        <p:blipFill rotWithShape="1">
          <a:blip r:embed="rId4">
            <a:alphaModFix/>
          </a:blip>
          <a:srcRect b="0" l="0" r="0" t="0"/>
          <a:stretch/>
        </p:blipFill>
        <p:spPr>
          <a:xfrm>
            <a:off x="6064098" y="6933187"/>
            <a:ext cx="2053250" cy="606283"/>
          </a:xfrm>
          <a:prstGeom prst="rect">
            <a:avLst/>
          </a:prstGeom>
          <a:noFill/>
          <a:ln>
            <a:noFill/>
          </a:ln>
        </p:spPr>
      </p:pic>
      <p:sp>
        <p:nvSpPr>
          <p:cNvPr id="104" name="Google Shape;104;p8"/>
          <p:cNvSpPr txBox="1"/>
          <p:nvPr>
            <p:ph type="title"/>
          </p:nvPr>
        </p:nvSpPr>
        <p:spPr>
          <a:xfrm>
            <a:off x="398625" y="2302925"/>
            <a:ext cx="6592500" cy="1799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p:txBody>
      </p:sp>
      <p:sp>
        <p:nvSpPr>
          <p:cNvPr id="105" name="Google Shape;105;p8"/>
          <p:cNvSpPr/>
          <p:nvPr/>
        </p:nvSpPr>
        <p:spPr>
          <a:xfrm>
            <a:off x="398625" y="5629288"/>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sp>
        <p:nvSpPr>
          <p:cNvPr id="106" name="Google Shape;106;p8"/>
          <p:cNvSpPr txBox="1"/>
          <p:nvPr/>
        </p:nvSpPr>
        <p:spPr>
          <a:xfrm rot="-599818">
            <a:off x="4936050" y="3352424"/>
            <a:ext cx="9313000" cy="1188206"/>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8000"/>
              <a:buFont typeface="Arial"/>
              <a:buNone/>
            </a:pPr>
            <a:r>
              <a:rPr b="0" i="0" lang="es-ES" sz="8000" u="none" cap="none" strike="noStrike">
                <a:solidFill>
                  <a:srgbClr val="FDC646"/>
                </a:solidFill>
                <a:latin typeface="Caveat SemiBold"/>
                <a:ea typeface="Caveat SemiBold"/>
                <a:cs typeface="Caveat SemiBold"/>
                <a:sym typeface="Caveat SemiBold"/>
              </a:rPr>
              <a:t>les agents de santé</a:t>
            </a:r>
            <a:endParaRPr b="0" i="0" sz="8000" u="none" cap="none" strike="noStrike">
              <a:solidFill>
                <a:srgbClr val="FDC646"/>
              </a:solidFill>
              <a:latin typeface="Caveat SemiBold"/>
              <a:ea typeface="Caveat SemiBold"/>
              <a:cs typeface="Caveat SemiBold"/>
              <a:sym typeface="Caveat SemiBold"/>
            </a:endParaRPr>
          </a:p>
        </p:txBody>
      </p:sp>
      <p:pic>
        <p:nvPicPr>
          <p:cNvPr id="107" name="Google Shape;107;p8"/>
          <p:cNvPicPr preferRelativeResize="0"/>
          <p:nvPr/>
        </p:nvPicPr>
        <p:blipFill rotWithShape="1">
          <a:blip r:embed="rId5">
            <a:alphaModFix/>
          </a:blip>
          <a:srcRect b="0" l="0" r="0" t="0"/>
          <a:stretch/>
        </p:blipFill>
        <p:spPr>
          <a:xfrm>
            <a:off x="473400" y="99300"/>
            <a:ext cx="2536202" cy="19095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9"/>
          <p:cNvPicPr preferRelativeResize="0"/>
          <p:nvPr/>
        </p:nvPicPr>
        <p:blipFill rotWithShape="1">
          <a:blip r:embed="rId3">
            <a:alphaModFix/>
          </a:blip>
          <a:srcRect b="940" l="29205" r="4144" t="-940"/>
          <a:stretch/>
        </p:blipFill>
        <p:spPr>
          <a:xfrm>
            <a:off x="7610506" y="0"/>
            <a:ext cx="7896300" cy="7896300"/>
          </a:xfrm>
          <a:prstGeom prst="ellipse">
            <a:avLst/>
          </a:prstGeom>
          <a:noFill/>
          <a:ln>
            <a:noFill/>
          </a:ln>
        </p:spPr>
      </p:pic>
      <p:grpSp>
        <p:nvGrpSpPr>
          <p:cNvPr id="113" name="Google Shape;113;p9"/>
          <p:cNvGrpSpPr/>
          <p:nvPr/>
        </p:nvGrpSpPr>
        <p:grpSpPr>
          <a:xfrm>
            <a:off x="7583451" y="99306"/>
            <a:ext cx="7896035" cy="6980934"/>
            <a:chOff x="6540557" y="582060"/>
            <a:chExt cx="6896100" cy="6096886"/>
          </a:xfrm>
        </p:grpSpPr>
        <p:sp>
          <p:nvSpPr>
            <p:cNvPr id="114" name="Google Shape;114;p9"/>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 name="Google Shape;115;p9"/>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6" name="Google Shape;116;p9"/>
          <p:cNvSpPr txBox="1"/>
          <p:nvPr/>
        </p:nvSpPr>
        <p:spPr>
          <a:xfrm>
            <a:off x="473400" y="7012475"/>
            <a:ext cx="3000000" cy="6156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2800"/>
              <a:buFont typeface="Arial"/>
              <a:buNone/>
            </a:pPr>
            <a:r>
              <a:rPr b="1" i="0" lang="es-ES" sz="2800" u="none" cap="none" strike="noStrike">
                <a:solidFill>
                  <a:schemeClr val="lt1"/>
                </a:solidFill>
                <a:latin typeface="Arial"/>
                <a:ea typeface="Arial"/>
                <a:cs typeface="Arial"/>
                <a:sym typeface="Arial"/>
              </a:rPr>
              <a:t>#ActOnNCDs</a:t>
            </a:r>
            <a:endParaRPr b="0" i="0" sz="1400" u="none" cap="none" strike="noStrike">
              <a:solidFill>
                <a:srgbClr val="000000"/>
              </a:solidFill>
              <a:latin typeface="Arial"/>
              <a:ea typeface="Arial"/>
              <a:cs typeface="Arial"/>
              <a:sym typeface="Arial"/>
            </a:endParaRPr>
          </a:p>
        </p:txBody>
      </p:sp>
      <p:pic>
        <p:nvPicPr>
          <p:cNvPr id="117" name="Google Shape;117;p9"/>
          <p:cNvPicPr preferRelativeResize="0"/>
          <p:nvPr/>
        </p:nvPicPr>
        <p:blipFill rotWithShape="1">
          <a:blip r:embed="rId4">
            <a:alphaModFix/>
          </a:blip>
          <a:srcRect b="0" l="0" r="0" t="0"/>
          <a:stretch/>
        </p:blipFill>
        <p:spPr>
          <a:xfrm>
            <a:off x="6064098" y="6933187"/>
            <a:ext cx="2053250" cy="606283"/>
          </a:xfrm>
          <a:prstGeom prst="rect">
            <a:avLst/>
          </a:prstGeom>
          <a:noFill/>
          <a:ln>
            <a:noFill/>
          </a:ln>
        </p:spPr>
      </p:pic>
      <p:sp>
        <p:nvSpPr>
          <p:cNvPr id="118" name="Google Shape;118;p9"/>
          <p:cNvSpPr txBox="1"/>
          <p:nvPr/>
        </p:nvSpPr>
        <p:spPr>
          <a:xfrm rot="-600011">
            <a:off x="6176016" y="3236161"/>
            <a:ext cx="6257367" cy="1633862"/>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11000"/>
              <a:buFont typeface="Arial"/>
              <a:buNone/>
            </a:pPr>
            <a:r>
              <a:rPr b="0" i="0" lang="es-ES" sz="11000" u="none" cap="none" strike="noStrike">
                <a:solidFill>
                  <a:srgbClr val="FDC646"/>
                </a:solidFill>
                <a:latin typeface="Caveat SemiBold"/>
                <a:ea typeface="Caveat SemiBold"/>
                <a:cs typeface="Caveat SemiBold"/>
                <a:sym typeface="Caveat SemiBold"/>
              </a:rPr>
              <a:t>les jeunes</a:t>
            </a:r>
            <a:endParaRPr b="0" i="0" sz="11000" u="none" cap="none" strike="noStrike">
              <a:solidFill>
                <a:srgbClr val="FDC646"/>
              </a:solidFill>
              <a:latin typeface="Caveat SemiBold"/>
              <a:ea typeface="Caveat SemiBold"/>
              <a:cs typeface="Caveat SemiBold"/>
              <a:sym typeface="Caveat SemiBold"/>
            </a:endParaRPr>
          </a:p>
        </p:txBody>
      </p:sp>
      <p:sp>
        <p:nvSpPr>
          <p:cNvPr id="119" name="Google Shape;119;p9"/>
          <p:cNvSpPr txBox="1"/>
          <p:nvPr>
            <p:ph type="title"/>
          </p:nvPr>
        </p:nvSpPr>
        <p:spPr>
          <a:xfrm>
            <a:off x="398625" y="2302925"/>
            <a:ext cx="6592500" cy="1799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p:txBody>
      </p:sp>
      <p:sp>
        <p:nvSpPr>
          <p:cNvPr id="120" name="Google Shape;120;p9"/>
          <p:cNvSpPr/>
          <p:nvPr/>
        </p:nvSpPr>
        <p:spPr>
          <a:xfrm>
            <a:off x="398625" y="5629288"/>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pic>
        <p:nvPicPr>
          <p:cNvPr id="121" name="Google Shape;121;p9"/>
          <p:cNvPicPr preferRelativeResize="0"/>
          <p:nvPr/>
        </p:nvPicPr>
        <p:blipFill rotWithShape="1">
          <a:blip r:embed="rId5">
            <a:alphaModFix/>
          </a:blip>
          <a:srcRect b="0" l="0" r="0" t="0"/>
          <a:stretch/>
        </p:blipFill>
        <p:spPr>
          <a:xfrm>
            <a:off x="398625" y="99300"/>
            <a:ext cx="2536202" cy="19095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0"/>
          <p:cNvPicPr preferRelativeResize="0"/>
          <p:nvPr/>
        </p:nvPicPr>
        <p:blipFill rotWithShape="1">
          <a:blip r:embed="rId3">
            <a:alphaModFix/>
          </a:blip>
          <a:srcRect b="0" l="4678" r="28672" t="0"/>
          <a:stretch/>
        </p:blipFill>
        <p:spPr>
          <a:xfrm>
            <a:off x="7583319" y="39650"/>
            <a:ext cx="7896300" cy="7896300"/>
          </a:xfrm>
          <a:prstGeom prst="ellipse">
            <a:avLst/>
          </a:prstGeom>
          <a:noFill/>
          <a:ln>
            <a:noFill/>
          </a:ln>
        </p:spPr>
      </p:pic>
      <p:grpSp>
        <p:nvGrpSpPr>
          <p:cNvPr id="127" name="Google Shape;127;p10"/>
          <p:cNvGrpSpPr/>
          <p:nvPr/>
        </p:nvGrpSpPr>
        <p:grpSpPr>
          <a:xfrm>
            <a:off x="7583451" y="99306"/>
            <a:ext cx="7896035" cy="6980934"/>
            <a:chOff x="6540557" y="582060"/>
            <a:chExt cx="6896100" cy="6096886"/>
          </a:xfrm>
        </p:grpSpPr>
        <p:sp>
          <p:nvSpPr>
            <p:cNvPr id="128" name="Google Shape;128;p10"/>
            <p:cNvSpPr/>
            <p:nvPr/>
          </p:nvSpPr>
          <p:spPr>
            <a:xfrm>
              <a:off x="7908505" y="4598687"/>
              <a:ext cx="4159884" cy="2080259"/>
            </a:xfrm>
            <a:custGeom>
              <a:rect b="b" l="l" r="r" t="t"/>
              <a:pathLst>
                <a:path extrusionOk="0" h="2080259" w="4159884">
                  <a:moveTo>
                    <a:pt x="0" y="0"/>
                  </a:moveTo>
                  <a:lnTo>
                    <a:pt x="552" y="48405"/>
                  </a:lnTo>
                  <a:lnTo>
                    <a:pt x="2200" y="96539"/>
                  </a:lnTo>
                  <a:lnTo>
                    <a:pt x="4933" y="144391"/>
                  </a:lnTo>
                  <a:lnTo>
                    <a:pt x="8739" y="191948"/>
                  </a:lnTo>
                  <a:lnTo>
                    <a:pt x="13605" y="239198"/>
                  </a:lnTo>
                  <a:lnTo>
                    <a:pt x="19519" y="286130"/>
                  </a:lnTo>
                  <a:lnTo>
                    <a:pt x="26471" y="332730"/>
                  </a:lnTo>
                  <a:lnTo>
                    <a:pt x="34446" y="378989"/>
                  </a:lnTo>
                  <a:lnTo>
                    <a:pt x="43435" y="424892"/>
                  </a:lnTo>
                  <a:lnTo>
                    <a:pt x="53424" y="470429"/>
                  </a:lnTo>
                  <a:lnTo>
                    <a:pt x="64402" y="515588"/>
                  </a:lnTo>
                  <a:lnTo>
                    <a:pt x="76356" y="560356"/>
                  </a:lnTo>
                  <a:lnTo>
                    <a:pt x="89276" y="604722"/>
                  </a:lnTo>
                  <a:lnTo>
                    <a:pt x="103148" y="648673"/>
                  </a:lnTo>
                  <a:lnTo>
                    <a:pt x="117961" y="692198"/>
                  </a:lnTo>
                  <a:lnTo>
                    <a:pt x="133703" y="735285"/>
                  </a:lnTo>
                  <a:lnTo>
                    <a:pt x="150362" y="777921"/>
                  </a:lnTo>
                  <a:lnTo>
                    <a:pt x="167925" y="820095"/>
                  </a:lnTo>
                  <a:lnTo>
                    <a:pt x="186382" y="861795"/>
                  </a:lnTo>
                  <a:lnTo>
                    <a:pt x="205720" y="903008"/>
                  </a:lnTo>
                  <a:lnTo>
                    <a:pt x="225927" y="943724"/>
                  </a:lnTo>
                  <a:lnTo>
                    <a:pt x="246991" y="983929"/>
                  </a:lnTo>
                  <a:lnTo>
                    <a:pt x="268900" y="1023612"/>
                  </a:lnTo>
                  <a:lnTo>
                    <a:pt x="291643" y="1062761"/>
                  </a:lnTo>
                  <a:lnTo>
                    <a:pt x="315206" y="1101364"/>
                  </a:lnTo>
                  <a:lnTo>
                    <a:pt x="339579" y="1139410"/>
                  </a:lnTo>
                  <a:lnTo>
                    <a:pt x="364749" y="1176885"/>
                  </a:lnTo>
                  <a:lnTo>
                    <a:pt x="390705" y="1213778"/>
                  </a:lnTo>
                  <a:lnTo>
                    <a:pt x="417433" y="1250077"/>
                  </a:lnTo>
                  <a:lnTo>
                    <a:pt x="444924" y="1285771"/>
                  </a:lnTo>
                  <a:lnTo>
                    <a:pt x="473163" y="1320847"/>
                  </a:lnTo>
                  <a:lnTo>
                    <a:pt x="502140" y="1355293"/>
                  </a:lnTo>
                  <a:lnTo>
                    <a:pt x="531843" y="1389097"/>
                  </a:lnTo>
                  <a:lnTo>
                    <a:pt x="562259" y="1422247"/>
                  </a:lnTo>
                  <a:lnTo>
                    <a:pt x="593377" y="1454732"/>
                  </a:lnTo>
                  <a:lnTo>
                    <a:pt x="625184" y="1486540"/>
                  </a:lnTo>
                  <a:lnTo>
                    <a:pt x="657669" y="1517657"/>
                  </a:lnTo>
                  <a:lnTo>
                    <a:pt x="690819" y="1548073"/>
                  </a:lnTo>
                  <a:lnTo>
                    <a:pt x="724623" y="1577776"/>
                  </a:lnTo>
                  <a:lnTo>
                    <a:pt x="759069" y="1606753"/>
                  </a:lnTo>
                  <a:lnTo>
                    <a:pt x="794145" y="1634992"/>
                  </a:lnTo>
                  <a:lnTo>
                    <a:pt x="829839" y="1662483"/>
                  </a:lnTo>
                  <a:lnTo>
                    <a:pt x="866138" y="1689211"/>
                  </a:lnTo>
                  <a:lnTo>
                    <a:pt x="903031" y="1715167"/>
                  </a:lnTo>
                  <a:lnTo>
                    <a:pt x="940507" y="1740337"/>
                  </a:lnTo>
                  <a:lnTo>
                    <a:pt x="978552" y="1764710"/>
                  </a:lnTo>
                  <a:lnTo>
                    <a:pt x="1017155" y="1788273"/>
                  </a:lnTo>
                  <a:lnTo>
                    <a:pt x="1056304" y="1811016"/>
                  </a:lnTo>
                  <a:lnTo>
                    <a:pt x="1095987" y="1832925"/>
                  </a:lnTo>
                  <a:lnTo>
                    <a:pt x="1136192" y="1853989"/>
                  </a:lnTo>
                  <a:lnTo>
                    <a:pt x="1176908" y="1874196"/>
                  </a:lnTo>
                  <a:lnTo>
                    <a:pt x="1218121" y="1893534"/>
                  </a:lnTo>
                  <a:lnTo>
                    <a:pt x="1259821" y="1911991"/>
                  </a:lnTo>
                  <a:lnTo>
                    <a:pt x="1301995" y="1929555"/>
                  </a:lnTo>
                  <a:lnTo>
                    <a:pt x="1344632" y="1946213"/>
                  </a:lnTo>
                  <a:lnTo>
                    <a:pt x="1387718" y="1961955"/>
                  </a:lnTo>
                  <a:lnTo>
                    <a:pt x="1431243" y="1976768"/>
                  </a:lnTo>
                  <a:lnTo>
                    <a:pt x="1475194" y="1990641"/>
                  </a:lnTo>
                  <a:lnTo>
                    <a:pt x="1519560" y="2003560"/>
                  </a:lnTo>
                  <a:lnTo>
                    <a:pt x="1564328" y="2015514"/>
                  </a:lnTo>
                  <a:lnTo>
                    <a:pt x="1609487" y="2026492"/>
                  </a:lnTo>
                  <a:lnTo>
                    <a:pt x="1655024" y="2036481"/>
                  </a:lnTo>
                  <a:lnTo>
                    <a:pt x="1700927" y="2045470"/>
                  </a:lnTo>
                  <a:lnTo>
                    <a:pt x="1747186" y="2053446"/>
                  </a:lnTo>
                  <a:lnTo>
                    <a:pt x="1793787" y="2060397"/>
                  </a:lnTo>
                  <a:lnTo>
                    <a:pt x="1840718" y="2066311"/>
                  </a:lnTo>
                  <a:lnTo>
                    <a:pt x="1887968" y="2071177"/>
                  </a:lnTo>
                  <a:lnTo>
                    <a:pt x="1935525" y="2074983"/>
                  </a:lnTo>
                  <a:lnTo>
                    <a:pt x="1983377" y="2077716"/>
                  </a:lnTo>
                  <a:lnTo>
                    <a:pt x="2031511" y="2079364"/>
                  </a:lnTo>
                  <a:lnTo>
                    <a:pt x="2079917" y="2079917"/>
                  </a:lnTo>
                  <a:lnTo>
                    <a:pt x="2128322" y="2079364"/>
                  </a:lnTo>
                  <a:lnTo>
                    <a:pt x="2176456" y="2077716"/>
                  </a:lnTo>
                  <a:lnTo>
                    <a:pt x="2224308" y="2074983"/>
                  </a:lnTo>
                  <a:lnTo>
                    <a:pt x="2271865" y="2071177"/>
                  </a:lnTo>
                  <a:lnTo>
                    <a:pt x="2319115" y="2066311"/>
                  </a:lnTo>
                  <a:lnTo>
                    <a:pt x="2366047" y="2060397"/>
                  </a:lnTo>
                  <a:lnTo>
                    <a:pt x="2412647" y="2053446"/>
                  </a:lnTo>
                  <a:lnTo>
                    <a:pt x="2458906" y="2045470"/>
                  </a:lnTo>
                  <a:lnTo>
                    <a:pt x="2504809" y="2036481"/>
                  </a:lnTo>
                  <a:lnTo>
                    <a:pt x="2550347" y="2026492"/>
                  </a:lnTo>
                  <a:lnTo>
                    <a:pt x="2595505" y="2015514"/>
                  </a:lnTo>
                  <a:lnTo>
                    <a:pt x="2640273" y="2003560"/>
                  </a:lnTo>
                  <a:lnTo>
                    <a:pt x="2684639" y="1990641"/>
                  </a:lnTo>
                  <a:lnTo>
                    <a:pt x="2728590" y="1976768"/>
                  </a:lnTo>
                  <a:lnTo>
                    <a:pt x="2772115" y="1961955"/>
                  </a:lnTo>
                  <a:lnTo>
                    <a:pt x="2815202" y="1946213"/>
                  </a:lnTo>
                  <a:lnTo>
                    <a:pt x="2857838" y="1929555"/>
                  </a:lnTo>
                  <a:lnTo>
                    <a:pt x="2900012" y="1911991"/>
                  </a:lnTo>
                  <a:lnTo>
                    <a:pt x="2941712" y="1893534"/>
                  </a:lnTo>
                  <a:lnTo>
                    <a:pt x="2982925" y="1874196"/>
                  </a:lnTo>
                  <a:lnTo>
                    <a:pt x="3023641" y="1853989"/>
                  </a:lnTo>
                  <a:lnTo>
                    <a:pt x="3063846" y="1832925"/>
                  </a:lnTo>
                  <a:lnTo>
                    <a:pt x="3103529" y="1811016"/>
                  </a:lnTo>
                  <a:lnTo>
                    <a:pt x="3142678" y="1788273"/>
                  </a:lnTo>
                  <a:lnTo>
                    <a:pt x="3181281" y="1764710"/>
                  </a:lnTo>
                  <a:lnTo>
                    <a:pt x="3219327" y="1740337"/>
                  </a:lnTo>
                  <a:lnTo>
                    <a:pt x="3256802" y="1715167"/>
                  </a:lnTo>
                  <a:lnTo>
                    <a:pt x="3293695" y="1689211"/>
                  </a:lnTo>
                  <a:lnTo>
                    <a:pt x="3329995" y="1662483"/>
                  </a:lnTo>
                  <a:lnTo>
                    <a:pt x="3365688" y="1634992"/>
                  </a:lnTo>
                  <a:lnTo>
                    <a:pt x="3400764" y="1606753"/>
                  </a:lnTo>
                  <a:lnTo>
                    <a:pt x="3435210" y="1577776"/>
                  </a:lnTo>
                  <a:lnTo>
                    <a:pt x="3469014" y="1548073"/>
                  </a:lnTo>
                  <a:lnTo>
                    <a:pt x="3502165" y="1517657"/>
                  </a:lnTo>
                  <a:lnTo>
                    <a:pt x="3534649" y="1486540"/>
                  </a:lnTo>
                  <a:lnTo>
                    <a:pt x="3566457" y="1454732"/>
                  </a:lnTo>
                  <a:lnTo>
                    <a:pt x="3597574" y="1422247"/>
                  </a:lnTo>
                  <a:lnTo>
                    <a:pt x="3627990" y="1389097"/>
                  </a:lnTo>
                  <a:lnTo>
                    <a:pt x="3657693" y="1355293"/>
                  </a:lnTo>
                  <a:lnTo>
                    <a:pt x="3686670" y="1320847"/>
                  </a:lnTo>
                  <a:lnTo>
                    <a:pt x="3714910" y="1285771"/>
                  </a:lnTo>
                  <a:lnTo>
                    <a:pt x="3742400" y="1250077"/>
                  </a:lnTo>
                  <a:lnTo>
                    <a:pt x="3769129" y="1213778"/>
                  </a:lnTo>
                  <a:lnTo>
                    <a:pt x="3795084" y="1176885"/>
                  </a:lnTo>
                  <a:lnTo>
                    <a:pt x="3820254" y="1139410"/>
                  </a:lnTo>
                  <a:lnTo>
                    <a:pt x="3844627" y="1101364"/>
                  </a:lnTo>
                  <a:lnTo>
                    <a:pt x="3868190" y="1062761"/>
                  </a:lnTo>
                  <a:lnTo>
                    <a:pt x="3890933" y="1023612"/>
                  </a:lnTo>
                  <a:lnTo>
                    <a:pt x="3912842" y="983929"/>
                  </a:lnTo>
                  <a:lnTo>
                    <a:pt x="3933906" y="943724"/>
                  </a:lnTo>
                  <a:lnTo>
                    <a:pt x="3954113" y="903008"/>
                  </a:lnTo>
                  <a:lnTo>
                    <a:pt x="3973451" y="861795"/>
                  </a:lnTo>
                  <a:lnTo>
                    <a:pt x="3991908" y="820095"/>
                  </a:lnTo>
                  <a:lnTo>
                    <a:pt x="4009472" y="777921"/>
                  </a:lnTo>
                  <a:lnTo>
                    <a:pt x="4026130" y="735285"/>
                  </a:lnTo>
                  <a:lnTo>
                    <a:pt x="4041872" y="692198"/>
                  </a:lnTo>
                  <a:lnTo>
                    <a:pt x="4056685" y="648673"/>
                  </a:lnTo>
                  <a:lnTo>
                    <a:pt x="4070558" y="604722"/>
                  </a:lnTo>
                  <a:lnTo>
                    <a:pt x="4083477" y="560356"/>
                  </a:lnTo>
                  <a:lnTo>
                    <a:pt x="4095432" y="515588"/>
                  </a:lnTo>
                  <a:lnTo>
                    <a:pt x="4106409" y="470429"/>
                  </a:lnTo>
                  <a:lnTo>
                    <a:pt x="4116398" y="424892"/>
                  </a:lnTo>
                  <a:lnTo>
                    <a:pt x="4125387" y="378989"/>
                  </a:lnTo>
                  <a:lnTo>
                    <a:pt x="4133363" y="332730"/>
                  </a:lnTo>
                  <a:lnTo>
                    <a:pt x="4140314" y="286130"/>
                  </a:lnTo>
                  <a:lnTo>
                    <a:pt x="4146228" y="239198"/>
                  </a:lnTo>
                  <a:lnTo>
                    <a:pt x="4151094" y="191948"/>
                  </a:lnTo>
                  <a:lnTo>
                    <a:pt x="4154900" y="144391"/>
                  </a:lnTo>
                  <a:lnTo>
                    <a:pt x="4157633" y="96539"/>
                  </a:lnTo>
                  <a:lnTo>
                    <a:pt x="4159282" y="48405"/>
                  </a:lnTo>
                  <a:lnTo>
                    <a:pt x="4159834" y="0"/>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 name="Google Shape;129;p10"/>
            <p:cNvSpPr/>
            <p:nvPr/>
          </p:nvSpPr>
          <p:spPr>
            <a:xfrm>
              <a:off x="6540557" y="582060"/>
              <a:ext cx="6896100" cy="3587750"/>
            </a:xfrm>
            <a:custGeom>
              <a:rect b="b" l="l" r="r" t="t"/>
              <a:pathLst>
                <a:path extrusionOk="0" h="3587750" w="6896100">
                  <a:moveTo>
                    <a:pt x="0" y="3587153"/>
                  </a:moveTo>
                  <a:lnTo>
                    <a:pt x="320" y="3537703"/>
                  </a:lnTo>
                  <a:lnTo>
                    <a:pt x="1280" y="3488414"/>
                  </a:lnTo>
                  <a:lnTo>
                    <a:pt x="2875" y="3439290"/>
                  </a:lnTo>
                  <a:lnTo>
                    <a:pt x="5101" y="3390335"/>
                  </a:lnTo>
                  <a:lnTo>
                    <a:pt x="7954" y="3341553"/>
                  </a:lnTo>
                  <a:lnTo>
                    <a:pt x="11429" y="3292949"/>
                  </a:lnTo>
                  <a:lnTo>
                    <a:pt x="15523" y="3244527"/>
                  </a:lnTo>
                  <a:lnTo>
                    <a:pt x="20231" y="3196292"/>
                  </a:lnTo>
                  <a:lnTo>
                    <a:pt x="25550" y="3148246"/>
                  </a:lnTo>
                  <a:lnTo>
                    <a:pt x="31474" y="3100396"/>
                  </a:lnTo>
                  <a:lnTo>
                    <a:pt x="38001" y="3052744"/>
                  </a:lnTo>
                  <a:lnTo>
                    <a:pt x="45126" y="3005296"/>
                  </a:lnTo>
                  <a:lnTo>
                    <a:pt x="52845" y="2958056"/>
                  </a:lnTo>
                  <a:lnTo>
                    <a:pt x="61154" y="2911027"/>
                  </a:lnTo>
                  <a:lnTo>
                    <a:pt x="70048" y="2864214"/>
                  </a:lnTo>
                  <a:lnTo>
                    <a:pt x="79524" y="2817622"/>
                  </a:lnTo>
                  <a:lnTo>
                    <a:pt x="89577" y="2771255"/>
                  </a:lnTo>
                  <a:lnTo>
                    <a:pt x="100203" y="2725116"/>
                  </a:lnTo>
                  <a:lnTo>
                    <a:pt x="111399" y="2679211"/>
                  </a:lnTo>
                  <a:lnTo>
                    <a:pt x="123160" y="2633543"/>
                  </a:lnTo>
                  <a:lnTo>
                    <a:pt x="135482" y="2588117"/>
                  </a:lnTo>
                  <a:lnTo>
                    <a:pt x="148361" y="2542937"/>
                  </a:lnTo>
                  <a:lnTo>
                    <a:pt x="161793" y="2498007"/>
                  </a:lnTo>
                  <a:lnTo>
                    <a:pt x="175774" y="2453332"/>
                  </a:lnTo>
                  <a:lnTo>
                    <a:pt x="190299" y="2408916"/>
                  </a:lnTo>
                  <a:lnTo>
                    <a:pt x="205364" y="2364763"/>
                  </a:lnTo>
                  <a:lnTo>
                    <a:pt x="220966" y="2320877"/>
                  </a:lnTo>
                  <a:lnTo>
                    <a:pt x="237101" y="2277264"/>
                  </a:lnTo>
                  <a:lnTo>
                    <a:pt x="253763" y="2233926"/>
                  </a:lnTo>
                  <a:lnTo>
                    <a:pt x="270949" y="2190868"/>
                  </a:lnTo>
                  <a:lnTo>
                    <a:pt x="288656" y="2148095"/>
                  </a:lnTo>
                  <a:lnTo>
                    <a:pt x="306878" y="2105610"/>
                  </a:lnTo>
                  <a:lnTo>
                    <a:pt x="325612" y="2063419"/>
                  </a:lnTo>
                  <a:lnTo>
                    <a:pt x="344854" y="2021525"/>
                  </a:lnTo>
                  <a:lnTo>
                    <a:pt x="364599" y="1979933"/>
                  </a:lnTo>
                  <a:lnTo>
                    <a:pt x="384843" y="1938646"/>
                  </a:lnTo>
                  <a:lnTo>
                    <a:pt x="405583" y="1897670"/>
                  </a:lnTo>
                  <a:lnTo>
                    <a:pt x="426814" y="1857008"/>
                  </a:lnTo>
                  <a:lnTo>
                    <a:pt x="448532" y="1816665"/>
                  </a:lnTo>
                  <a:lnTo>
                    <a:pt x="470733" y="1776645"/>
                  </a:lnTo>
                  <a:lnTo>
                    <a:pt x="493413" y="1736952"/>
                  </a:lnTo>
                  <a:lnTo>
                    <a:pt x="516568" y="1697591"/>
                  </a:lnTo>
                  <a:lnTo>
                    <a:pt x="540194" y="1658565"/>
                  </a:lnTo>
                  <a:lnTo>
                    <a:pt x="564285" y="1619879"/>
                  </a:lnTo>
                  <a:lnTo>
                    <a:pt x="588840" y="1581538"/>
                  </a:lnTo>
                  <a:lnTo>
                    <a:pt x="613853" y="1543546"/>
                  </a:lnTo>
                  <a:lnTo>
                    <a:pt x="639319" y="1505906"/>
                  </a:lnTo>
                  <a:lnTo>
                    <a:pt x="665236" y="1468624"/>
                  </a:lnTo>
                  <a:lnTo>
                    <a:pt x="691600" y="1431703"/>
                  </a:lnTo>
                  <a:lnTo>
                    <a:pt x="718404" y="1395147"/>
                  </a:lnTo>
                  <a:lnTo>
                    <a:pt x="745647" y="1358962"/>
                  </a:lnTo>
                  <a:lnTo>
                    <a:pt x="773324" y="1323151"/>
                  </a:lnTo>
                  <a:lnTo>
                    <a:pt x="801430" y="1287719"/>
                  </a:lnTo>
                  <a:lnTo>
                    <a:pt x="829961" y="1252669"/>
                  </a:lnTo>
                  <a:lnTo>
                    <a:pt x="858914" y="1218007"/>
                  </a:lnTo>
                  <a:lnTo>
                    <a:pt x="888284" y="1183735"/>
                  </a:lnTo>
                  <a:lnTo>
                    <a:pt x="918067" y="1149860"/>
                  </a:lnTo>
                  <a:lnTo>
                    <a:pt x="948259" y="1116384"/>
                  </a:lnTo>
                  <a:lnTo>
                    <a:pt x="978856" y="1083313"/>
                  </a:lnTo>
                  <a:lnTo>
                    <a:pt x="1009854" y="1050650"/>
                  </a:lnTo>
                  <a:lnTo>
                    <a:pt x="1041249" y="1018400"/>
                  </a:lnTo>
                  <a:lnTo>
                    <a:pt x="1073036" y="986566"/>
                  </a:lnTo>
                  <a:lnTo>
                    <a:pt x="1105212" y="955154"/>
                  </a:lnTo>
                  <a:lnTo>
                    <a:pt x="1137772" y="924168"/>
                  </a:lnTo>
                  <a:lnTo>
                    <a:pt x="1170713" y="893612"/>
                  </a:lnTo>
                  <a:lnTo>
                    <a:pt x="1204029" y="863489"/>
                  </a:lnTo>
                  <a:lnTo>
                    <a:pt x="1237718" y="833805"/>
                  </a:lnTo>
                  <a:lnTo>
                    <a:pt x="1271774" y="804564"/>
                  </a:lnTo>
                  <a:lnTo>
                    <a:pt x="1306195" y="775769"/>
                  </a:lnTo>
                  <a:lnTo>
                    <a:pt x="1340975" y="747426"/>
                  </a:lnTo>
                  <a:lnTo>
                    <a:pt x="1376111" y="719538"/>
                  </a:lnTo>
                  <a:lnTo>
                    <a:pt x="1411598" y="692110"/>
                  </a:lnTo>
                  <a:lnTo>
                    <a:pt x="1447433" y="665146"/>
                  </a:lnTo>
                  <a:lnTo>
                    <a:pt x="1483611" y="638650"/>
                  </a:lnTo>
                  <a:lnTo>
                    <a:pt x="1520128" y="612627"/>
                  </a:lnTo>
                  <a:lnTo>
                    <a:pt x="1556980" y="587081"/>
                  </a:lnTo>
                  <a:lnTo>
                    <a:pt x="1594164" y="562016"/>
                  </a:lnTo>
                  <a:lnTo>
                    <a:pt x="1631674" y="537436"/>
                  </a:lnTo>
                  <a:lnTo>
                    <a:pt x="1669507" y="513346"/>
                  </a:lnTo>
                  <a:lnTo>
                    <a:pt x="1707658" y="489750"/>
                  </a:lnTo>
                  <a:lnTo>
                    <a:pt x="1746125" y="466652"/>
                  </a:lnTo>
                  <a:lnTo>
                    <a:pt x="1784901" y="444056"/>
                  </a:lnTo>
                  <a:lnTo>
                    <a:pt x="1823984" y="421967"/>
                  </a:lnTo>
                  <a:lnTo>
                    <a:pt x="1863369" y="400390"/>
                  </a:lnTo>
                  <a:lnTo>
                    <a:pt x="1903052" y="379327"/>
                  </a:lnTo>
                  <a:lnTo>
                    <a:pt x="1943030" y="358785"/>
                  </a:lnTo>
                  <a:lnTo>
                    <a:pt x="1983297" y="338766"/>
                  </a:lnTo>
                  <a:lnTo>
                    <a:pt x="2023850" y="319275"/>
                  </a:lnTo>
                  <a:lnTo>
                    <a:pt x="2064684" y="300317"/>
                  </a:lnTo>
                  <a:lnTo>
                    <a:pt x="2105797" y="281895"/>
                  </a:lnTo>
                  <a:lnTo>
                    <a:pt x="2147182" y="264014"/>
                  </a:lnTo>
                  <a:lnTo>
                    <a:pt x="2188837" y="246679"/>
                  </a:lnTo>
                  <a:lnTo>
                    <a:pt x="2230758" y="229893"/>
                  </a:lnTo>
                  <a:lnTo>
                    <a:pt x="2272939" y="213660"/>
                  </a:lnTo>
                  <a:lnTo>
                    <a:pt x="2315377" y="197986"/>
                  </a:lnTo>
                  <a:lnTo>
                    <a:pt x="2358069" y="182874"/>
                  </a:lnTo>
                  <a:lnTo>
                    <a:pt x="2401009" y="168329"/>
                  </a:lnTo>
                  <a:lnTo>
                    <a:pt x="2444194" y="154355"/>
                  </a:lnTo>
                  <a:lnTo>
                    <a:pt x="2487619" y="140955"/>
                  </a:lnTo>
                  <a:lnTo>
                    <a:pt x="2531281" y="128136"/>
                  </a:lnTo>
                  <a:lnTo>
                    <a:pt x="2575176" y="115899"/>
                  </a:lnTo>
                  <a:lnTo>
                    <a:pt x="2619299" y="104251"/>
                  </a:lnTo>
                  <a:lnTo>
                    <a:pt x="2663645" y="93195"/>
                  </a:lnTo>
                  <a:lnTo>
                    <a:pt x="2708212" y="82736"/>
                  </a:lnTo>
                  <a:lnTo>
                    <a:pt x="2752995" y="72877"/>
                  </a:lnTo>
                  <a:lnTo>
                    <a:pt x="2797990" y="63624"/>
                  </a:lnTo>
                  <a:lnTo>
                    <a:pt x="2843192" y="54980"/>
                  </a:lnTo>
                  <a:lnTo>
                    <a:pt x="2888598" y="46949"/>
                  </a:lnTo>
                  <a:lnTo>
                    <a:pt x="2934204" y="39536"/>
                  </a:lnTo>
                  <a:lnTo>
                    <a:pt x="2980005" y="32746"/>
                  </a:lnTo>
                  <a:lnTo>
                    <a:pt x="3025997" y="26582"/>
                  </a:lnTo>
                  <a:lnTo>
                    <a:pt x="3072177" y="21048"/>
                  </a:lnTo>
                  <a:lnTo>
                    <a:pt x="3118539" y="16150"/>
                  </a:lnTo>
                  <a:lnTo>
                    <a:pt x="3165081" y="11891"/>
                  </a:lnTo>
                  <a:lnTo>
                    <a:pt x="3211797" y="8275"/>
                  </a:lnTo>
                  <a:lnTo>
                    <a:pt x="3258685" y="5307"/>
                  </a:lnTo>
                  <a:lnTo>
                    <a:pt x="3305739" y="2992"/>
                  </a:lnTo>
                  <a:lnTo>
                    <a:pt x="3352955" y="1332"/>
                  </a:lnTo>
                  <a:lnTo>
                    <a:pt x="3400330" y="333"/>
                  </a:lnTo>
                  <a:lnTo>
                    <a:pt x="3447859" y="0"/>
                  </a:lnTo>
                  <a:lnTo>
                    <a:pt x="3495388" y="333"/>
                  </a:lnTo>
                  <a:lnTo>
                    <a:pt x="3542763" y="1332"/>
                  </a:lnTo>
                  <a:lnTo>
                    <a:pt x="3589980" y="2992"/>
                  </a:lnTo>
                  <a:lnTo>
                    <a:pt x="3637033" y="5307"/>
                  </a:lnTo>
                  <a:lnTo>
                    <a:pt x="3683921" y="8275"/>
                  </a:lnTo>
                  <a:lnTo>
                    <a:pt x="3730637" y="11891"/>
                  </a:lnTo>
                  <a:lnTo>
                    <a:pt x="3777179" y="16150"/>
                  </a:lnTo>
                  <a:lnTo>
                    <a:pt x="3823541" y="21048"/>
                  </a:lnTo>
                  <a:lnTo>
                    <a:pt x="3869721" y="26582"/>
                  </a:lnTo>
                  <a:lnTo>
                    <a:pt x="3915713" y="32746"/>
                  </a:lnTo>
                  <a:lnTo>
                    <a:pt x="3961514" y="39536"/>
                  </a:lnTo>
                  <a:lnTo>
                    <a:pt x="4007120" y="46949"/>
                  </a:lnTo>
                  <a:lnTo>
                    <a:pt x="4052526" y="54980"/>
                  </a:lnTo>
                  <a:lnTo>
                    <a:pt x="4097729" y="63624"/>
                  </a:lnTo>
                  <a:lnTo>
                    <a:pt x="4142723" y="72877"/>
                  </a:lnTo>
                  <a:lnTo>
                    <a:pt x="4187506" y="82736"/>
                  </a:lnTo>
                  <a:lnTo>
                    <a:pt x="4232073" y="93195"/>
                  </a:lnTo>
                  <a:lnTo>
                    <a:pt x="4276420" y="104251"/>
                  </a:lnTo>
                  <a:lnTo>
                    <a:pt x="4320543" y="115899"/>
                  </a:lnTo>
                  <a:lnTo>
                    <a:pt x="4364437" y="128136"/>
                  </a:lnTo>
                  <a:lnTo>
                    <a:pt x="4408100" y="140955"/>
                  </a:lnTo>
                  <a:lnTo>
                    <a:pt x="4451525" y="154355"/>
                  </a:lnTo>
                  <a:lnTo>
                    <a:pt x="4494710" y="168329"/>
                  </a:lnTo>
                  <a:lnTo>
                    <a:pt x="4537650" y="182874"/>
                  </a:lnTo>
                  <a:lnTo>
                    <a:pt x="4580342" y="197986"/>
                  </a:lnTo>
                  <a:lnTo>
                    <a:pt x="4622781" y="213660"/>
                  </a:lnTo>
                  <a:lnTo>
                    <a:pt x="4664962" y="229893"/>
                  </a:lnTo>
                  <a:lnTo>
                    <a:pt x="4706882" y="246679"/>
                  </a:lnTo>
                  <a:lnTo>
                    <a:pt x="4748538" y="264014"/>
                  </a:lnTo>
                  <a:lnTo>
                    <a:pt x="4789923" y="281895"/>
                  </a:lnTo>
                  <a:lnTo>
                    <a:pt x="4831036" y="300317"/>
                  </a:lnTo>
                  <a:lnTo>
                    <a:pt x="4871870" y="319275"/>
                  </a:lnTo>
                  <a:lnTo>
                    <a:pt x="4912424" y="338766"/>
                  </a:lnTo>
                  <a:lnTo>
                    <a:pt x="4952691" y="358785"/>
                  </a:lnTo>
                  <a:lnTo>
                    <a:pt x="4992668" y="379327"/>
                  </a:lnTo>
                  <a:lnTo>
                    <a:pt x="5032352" y="400390"/>
                  </a:lnTo>
                  <a:lnTo>
                    <a:pt x="5071737" y="421967"/>
                  </a:lnTo>
                  <a:lnTo>
                    <a:pt x="5110820" y="444056"/>
                  </a:lnTo>
                  <a:lnTo>
                    <a:pt x="5149597" y="466652"/>
                  </a:lnTo>
                  <a:lnTo>
                    <a:pt x="5188063" y="489750"/>
                  </a:lnTo>
                  <a:lnTo>
                    <a:pt x="5226215" y="513346"/>
                  </a:lnTo>
                  <a:lnTo>
                    <a:pt x="5264048" y="537436"/>
                  </a:lnTo>
                  <a:lnTo>
                    <a:pt x="5301558" y="562016"/>
                  </a:lnTo>
                  <a:lnTo>
                    <a:pt x="5338741" y="587081"/>
                  </a:lnTo>
                  <a:lnTo>
                    <a:pt x="5375594" y="612627"/>
                  </a:lnTo>
                  <a:lnTo>
                    <a:pt x="5412111" y="638650"/>
                  </a:lnTo>
                  <a:lnTo>
                    <a:pt x="5448289" y="665146"/>
                  </a:lnTo>
                  <a:lnTo>
                    <a:pt x="5484124" y="692110"/>
                  </a:lnTo>
                  <a:lnTo>
                    <a:pt x="5519612" y="719538"/>
                  </a:lnTo>
                  <a:lnTo>
                    <a:pt x="5554748" y="747426"/>
                  </a:lnTo>
                  <a:lnTo>
                    <a:pt x="5589528" y="775769"/>
                  </a:lnTo>
                  <a:lnTo>
                    <a:pt x="5623949" y="804564"/>
                  </a:lnTo>
                  <a:lnTo>
                    <a:pt x="5658005" y="833805"/>
                  </a:lnTo>
                  <a:lnTo>
                    <a:pt x="5691694" y="863489"/>
                  </a:lnTo>
                  <a:lnTo>
                    <a:pt x="5725011" y="893612"/>
                  </a:lnTo>
                  <a:lnTo>
                    <a:pt x="5757952" y="924168"/>
                  </a:lnTo>
                  <a:lnTo>
                    <a:pt x="5790512" y="955154"/>
                  </a:lnTo>
                  <a:lnTo>
                    <a:pt x="5822688" y="986566"/>
                  </a:lnTo>
                  <a:lnTo>
                    <a:pt x="5854475" y="1018400"/>
                  </a:lnTo>
                  <a:lnTo>
                    <a:pt x="5885870" y="1050650"/>
                  </a:lnTo>
                  <a:lnTo>
                    <a:pt x="5916868" y="1083313"/>
                  </a:lnTo>
                  <a:lnTo>
                    <a:pt x="5947465" y="1116384"/>
                  </a:lnTo>
                  <a:lnTo>
                    <a:pt x="5977658" y="1149860"/>
                  </a:lnTo>
                  <a:lnTo>
                    <a:pt x="6007441" y="1183735"/>
                  </a:lnTo>
                  <a:lnTo>
                    <a:pt x="6036811" y="1218007"/>
                  </a:lnTo>
                  <a:lnTo>
                    <a:pt x="6065764" y="1252669"/>
                  </a:lnTo>
                  <a:lnTo>
                    <a:pt x="6094296" y="1287719"/>
                  </a:lnTo>
                  <a:lnTo>
                    <a:pt x="6122402" y="1323151"/>
                  </a:lnTo>
                  <a:lnTo>
                    <a:pt x="6150079" y="1358962"/>
                  </a:lnTo>
                  <a:lnTo>
                    <a:pt x="6177321" y="1395147"/>
                  </a:lnTo>
                  <a:lnTo>
                    <a:pt x="6204127" y="1431703"/>
                  </a:lnTo>
                  <a:lnTo>
                    <a:pt x="6230490" y="1468624"/>
                  </a:lnTo>
                  <a:lnTo>
                    <a:pt x="6256407" y="1505906"/>
                  </a:lnTo>
                  <a:lnTo>
                    <a:pt x="6281874" y="1543546"/>
                  </a:lnTo>
                  <a:lnTo>
                    <a:pt x="6306887" y="1581538"/>
                  </a:lnTo>
                  <a:lnTo>
                    <a:pt x="6331441" y="1619879"/>
                  </a:lnTo>
                  <a:lnTo>
                    <a:pt x="6355533" y="1658565"/>
                  </a:lnTo>
                  <a:lnTo>
                    <a:pt x="6379159" y="1697591"/>
                  </a:lnTo>
                  <a:lnTo>
                    <a:pt x="6402314" y="1736952"/>
                  </a:lnTo>
                  <a:lnTo>
                    <a:pt x="6424994" y="1776645"/>
                  </a:lnTo>
                  <a:lnTo>
                    <a:pt x="6447195" y="1816665"/>
                  </a:lnTo>
                  <a:lnTo>
                    <a:pt x="6468913" y="1857008"/>
                  </a:lnTo>
                  <a:lnTo>
                    <a:pt x="6490145" y="1897670"/>
                  </a:lnTo>
                  <a:lnTo>
                    <a:pt x="6510885" y="1938646"/>
                  </a:lnTo>
                  <a:lnTo>
                    <a:pt x="6531129" y="1979933"/>
                  </a:lnTo>
                  <a:lnTo>
                    <a:pt x="6550875" y="2021525"/>
                  </a:lnTo>
                  <a:lnTo>
                    <a:pt x="6570116" y="2063419"/>
                  </a:lnTo>
                  <a:lnTo>
                    <a:pt x="6588850" y="2105610"/>
                  </a:lnTo>
                  <a:lnTo>
                    <a:pt x="6607073" y="2148095"/>
                  </a:lnTo>
                  <a:lnTo>
                    <a:pt x="6624779" y="2190868"/>
                  </a:lnTo>
                  <a:lnTo>
                    <a:pt x="6641966" y="2233926"/>
                  </a:lnTo>
                  <a:lnTo>
                    <a:pt x="6658628" y="2277264"/>
                  </a:lnTo>
                  <a:lnTo>
                    <a:pt x="6674763" y="2320877"/>
                  </a:lnTo>
                  <a:lnTo>
                    <a:pt x="6690365" y="2364763"/>
                  </a:lnTo>
                  <a:lnTo>
                    <a:pt x="6705430" y="2408916"/>
                  </a:lnTo>
                  <a:lnTo>
                    <a:pt x="6719956" y="2453332"/>
                  </a:lnTo>
                  <a:lnTo>
                    <a:pt x="6733936" y="2498007"/>
                  </a:lnTo>
                  <a:lnTo>
                    <a:pt x="6747368" y="2542937"/>
                  </a:lnTo>
                  <a:lnTo>
                    <a:pt x="6760247" y="2588117"/>
                  </a:lnTo>
                  <a:lnTo>
                    <a:pt x="6772569" y="2633543"/>
                  </a:lnTo>
                  <a:lnTo>
                    <a:pt x="6784330" y="2679211"/>
                  </a:lnTo>
                  <a:lnTo>
                    <a:pt x="6795526" y="2725116"/>
                  </a:lnTo>
                  <a:lnTo>
                    <a:pt x="6806153" y="2771255"/>
                  </a:lnTo>
                  <a:lnTo>
                    <a:pt x="6816207" y="2817622"/>
                  </a:lnTo>
                  <a:lnTo>
                    <a:pt x="6825682" y="2864214"/>
                  </a:lnTo>
                  <a:lnTo>
                    <a:pt x="6834577" y="2911027"/>
                  </a:lnTo>
                  <a:lnTo>
                    <a:pt x="6842885" y="2958056"/>
                  </a:lnTo>
                  <a:lnTo>
                    <a:pt x="6850604" y="3005296"/>
                  </a:lnTo>
                  <a:lnTo>
                    <a:pt x="6857729" y="3052744"/>
                  </a:lnTo>
                  <a:lnTo>
                    <a:pt x="6864256" y="3100396"/>
                  </a:lnTo>
                  <a:lnTo>
                    <a:pt x="6870181" y="3148246"/>
                  </a:lnTo>
                  <a:lnTo>
                    <a:pt x="6875499" y="3196292"/>
                  </a:lnTo>
                  <a:lnTo>
                    <a:pt x="6880208" y="3244527"/>
                  </a:lnTo>
                  <a:lnTo>
                    <a:pt x="6884302" y="3292949"/>
                  </a:lnTo>
                  <a:lnTo>
                    <a:pt x="6887777" y="3341553"/>
                  </a:lnTo>
                  <a:lnTo>
                    <a:pt x="6890629" y="3390335"/>
                  </a:lnTo>
                  <a:lnTo>
                    <a:pt x="6892855" y="3439290"/>
                  </a:lnTo>
                  <a:lnTo>
                    <a:pt x="6894450" y="3488414"/>
                  </a:lnTo>
                  <a:lnTo>
                    <a:pt x="6895410" y="3537703"/>
                  </a:lnTo>
                  <a:lnTo>
                    <a:pt x="6895731" y="3587153"/>
                  </a:lnTo>
                </a:path>
              </a:pathLst>
            </a:custGeom>
            <a:noFill/>
            <a:ln cap="flat" cmpd="sng" w="559425">
              <a:solidFill>
                <a:srgbClr val="009B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0" name="Google Shape;130;p10"/>
          <p:cNvSpPr txBox="1"/>
          <p:nvPr/>
        </p:nvSpPr>
        <p:spPr>
          <a:xfrm>
            <a:off x="473400" y="7012475"/>
            <a:ext cx="3000000" cy="615600"/>
          </a:xfrm>
          <a:prstGeom prst="rect">
            <a:avLst/>
          </a:prstGeom>
          <a:noFill/>
          <a:ln>
            <a:noFill/>
          </a:ln>
        </p:spPr>
        <p:txBody>
          <a:bodyPr anchorCtr="0" anchor="t" bIns="91425" lIns="91425" spcFirstLastPara="1" rIns="91425" wrap="square" tIns="91425">
            <a:spAutoFit/>
          </a:bodyPr>
          <a:lstStyle/>
          <a:p>
            <a:pPr indent="0" lvl="0" marL="12700" marR="0" rtl="0" algn="l">
              <a:lnSpc>
                <a:spcPct val="100000"/>
              </a:lnSpc>
              <a:spcBef>
                <a:spcPts val="1560"/>
              </a:spcBef>
              <a:spcAft>
                <a:spcPts val="0"/>
              </a:spcAft>
              <a:buClr>
                <a:srgbClr val="000000"/>
              </a:buClr>
              <a:buSzPts val="2800"/>
              <a:buFont typeface="Arial"/>
              <a:buNone/>
            </a:pPr>
            <a:r>
              <a:rPr b="1" i="0" lang="es-ES" sz="2800" u="none" cap="none" strike="noStrike">
                <a:solidFill>
                  <a:schemeClr val="lt1"/>
                </a:solidFill>
                <a:latin typeface="Arial"/>
                <a:ea typeface="Arial"/>
                <a:cs typeface="Arial"/>
                <a:sym typeface="Arial"/>
              </a:rPr>
              <a:t>#ActOnNCDs</a:t>
            </a:r>
            <a:endParaRPr b="0" i="0" sz="1400" u="none" cap="none" strike="noStrike">
              <a:solidFill>
                <a:srgbClr val="000000"/>
              </a:solidFill>
              <a:latin typeface="Arial"/>
              <a:ea typeface="Arial"/>
              <a:cs typeface="Arial"/>
              <a:sym typeface="Arial"/>
            </a:endParaRPr>
          </a:p>
        </p:txBody>
      </p:sp>
      <p:pic>
        <p:nvPicPr>
          <p:cNvPr id="131" name="Google Shape;131;p10"/>
          <p:cNvPicPr preferRelativeResize="0"/>
          <p:nvPr/>
        </p:nvPicPr>
        <p:blipFill rotWithShape="1">
          <a:blip r:embed="rId4">
            <a:alphaModFix/>
          </a:blip>
          <a:srcRect b="0" l="0" r="0" t="0"/>
          <a:stretch/>
        </p:blipFill>
        <p:spPr>
          <a:xfrm>
            <a:off x="6064098" y="6933187"/>
            <a:ext cx="2053250" cy="606283"/>
          </a:xfrm>
          <a:prstGeom prst="rect">
            <a:avLst/>
          </a:prstGeom>
          <a:noFill/>
          <a:ln>
            <a:noFill/>
          </a:ln>
        </p:spPr>
      </p:pic>
      <p:sp>
        <p:nvSpPr>
          <p:cNvPr id="132" name="Google Shape;132;p10"/>
          <p:cNvSpPr txBox="1"/>
          <p:nvPr/>
        </p:nvSpPr>
        <p:spPr>
          <a:xfrm rot="-600011">
            <a:off x="5603416" y="3201661"/>
            <a:ext cx="6257367" cy="1633862"/>
          </a:xfrm>
          <a:prstGeom prst="rect">
            <a:avLst/>
          </a:prstGeom>
          <a:noFill/>
          <a:ln>
            <a:noFill/>
          </a:ln>
        </p:spPr>
        <p:txBody>
          <a:bodyPr anchorCtr="0" anchor="t" bIns="0" lIns="0" spcFirstLastPara="1" rIns="0" wrap="square" tIns="0">
            <a:spAutoFit/>
          </a:bodyPr>
          <a:lstStyle/>
          <a:p>
            <a:pPr indent="0" lvl="0" marL="0" marR="0" rtl="0" algn="l">
              <a:lnSpc>
                <a:spcPct val="96491"/>
              </a:lnSpc>
              <a:spcBef>
                <a:spcPts val="0"/>
              </a:spcBef>
              <a:spcAft>
                <a:spcPts val="0"/>
              </a:spcAft>
              <a:buClr>
                <a:srgbClr val="000000"/>
              </a:buClr>
              <a:buSzPts val="11000"/>
              <a:buFont typeface="Arial"/>
              <a:buNone/>
            </a:pPr>
            <a:r>
              <a:rPr b="0" i="0" lang="es-ES" sz="11000" u="none" cap="none" strike="noStrike">
                <a:solidFill>
                  <a:srgbClr val="FDC646"/>
                </a:solidFill>
                <a:latin typeface="Caveat SemiBold"/>
                <a:ea typeface="Caveat SemiBold"/>
                <a:cs typeface="Caveat SemiBold"/>
                <a:sym typeface="Caveat SemiBold"/>
              </a:rPr>
              <a:t>les jeunes</a:t>
            </a:r>
            <a:endParaRPr b="0" i="0" sz="11000" u="none" cap="none" strike="noStrike">
              <a:solidFill>
                <a:srgbClr val="FDC646"/>
              </a:solidFill>
              <a:latin typeface="Caveat SemiBold"/>
              <a:ea typeface="Caveat SemiBold"/>
              <a:cs typeface="Caveat SemiBold"/>
              <a:sym typeface="Caveat SemiBold"/>
            </a:endParaRPr>
          </a:p>
        </p:txBody>
      </p:sp>
      <p:sp>
        <p:nvSpPr>
          <p:cNvPr id="133" name="Google Shape;133;p10"/>
          <p:cNvSpPr txBox="1"/>
          <p:nvPr>
            <p:ph type="title"/>
          </p:nvPr>
        </p:nvSpPr>
        <p:spPr>
          <a:xfrm>
            <a:off x="398625" y="2302925"/>
            <a:ext cx="6592500" cy="1799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800"/>
              <a:buFont typeface="Arial"/>
              <a:buNone/>
            </a:pPr>
            <a:r>
              <a:rPr b="0" i="0" lang="es-ES" sz="5800" u="none" cap="none" strike="noStrike">
                <a:solidFill>
                  <a:schemeClr val="lt1"/>
                </a:solidFill>
                <a:latin typeface="Arial Black"/>
                <a:ea typeface="Arial Black"/>
                <a:cs typeface="Arial Black"/>
                <a:sym typeface="Arial Black"/>
              </a:rPr>
              <a:t>INVESTIR POUR PROTÉGER</a:t>
            </a:r>
            <a:endParaRPr b="0" i="0" sz="5800" u="none" cap="none" strike="noStrike">
              <a:solidFill>
                <a:srgbClr val="000000"/>
              </a:solidFill>
              <a:latin typeface="Arial Black"/>
              <a:ea typeface="Arial Black"/>
              <a:cs typeface="Arial Black"/>
              <a:sym typeface="Arial Black"/>
            </a:endParaRPr>
          </a:p>
        </p:txBody>
      </p:sp>
      <p:sp>
        <p:nvSpPr>
          <p:cNvPr id="134" name="Google Shape;134;p10"/>
          <p:cNvSpPr/>
          <p:nvPr/>
        </p:nvSpPr>
        <p:spPr>
          <a:xfrm>
            <a:off x="398625" y="5629288"/>
            <a:ext cx="7317600" cy="1091400"/>
          </a:xfrm>
          <a:prstGeom prst="rect">
            <a:avLst/>
          </a:prstGeom>
          <a:noFill/>
          <a:ln>
            <a:noFill/>
          </a:ln>
        </p:spPr>
        <p:txBody>
          <a:bodyPr anchorCtr="0" anchor="t" bIns="45700" lIns="91425" spcFirstLastPara="1" rIns="91425" wrap="square" tIns="45700">
            <a:noAutofit/>
          </a:bodyPr>
          <a:lstStyle/>
          <a:p>
            <a:pPr indent="0" lvl="0" marL="12700" marR="5080" rtl="0" algn="l">
              <a:lnSpc>
                <a:spcPct val="100000"/>
              </a:lnSpc>
              <a:spcBef>
                <a:spcPts val="0"/>
              </a:spcBef>
              <a:spcAft>
                <a:spcPts val="0"/>
              </a:spcAft>
              <a:buClr>
                <a:srgbClr val="000000"/>
              </a:buClr>
              <a:buSzPts val="2800"/>
              <a:buFont typeface="Arial"/>
              <a:buNone/>
            </a:pPr>
            <a:r>
              <a:rPr b="1" i="0" lang="es-ES" sz="2800" u="none" cap="none" strike="noStrike">
                <a:solidFill>
                  <a:srgbClr val="FFFFFF"/>
                </a:solidFill>
                <a:latin typeface="Arial"/>
                <a:ea typeface="Arial"/>
                <a:cs typeface="Arial"/>
                <a:sym typeface="Arial"/>
              </a:rPr>
              <a:t>Semaine d’action mondiale sur les MNT </a:t>
            </a:r>
            <a:endParaRPr b="1" i="0" sz="2800" u="none" cap="none" strike="noStrike">
              <a:solidFill>
                <a:srgbClr val="FFFFFF"/>
              </a:solidFill>
              <a:latin typeface="Arial"/>
              <a:ea typeface="Arial"/>
              <a:cs typeface="Arial"/>
              <a:sym typeface="Arial"/>
            </a:endParaRPr>
          </a:p>
          <a:p>
            <a:pPr indent="0" lvl="0" marL="12700" marR="508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Arial"/>
                <a:ea typeface="Arial"/>
                <a:cs typeface="Arial"/>
                <a:sym typeface="Arial"/>
              </a:rPr>
              <a:t>5-11 Septembre 2022 - L’année de l’investissement dans les MNT</a:t>
            </a:r>
            <a:endParaRPr b="1" i="0" sz="1700" u="none" cap="none" strike="noStrike">
              <a:solidFill>
                <a:schemeClr val="dk1"/>
              </a:solidFill>
              <a:latin typeface="Arial"/>
              <a:ea typeface="Arial"/>
              <a:cs typeface="Arial"/>
              <a:sym typeface="Arial"/>
            </a:endParaRPr>
          </a:p>
        </p:txBody>
      </p:sp>
      <p:pic>
        <p:nvPicPr>
          <p:cNvPr id="135" name="Google Shape;135;p10"/>
          <p:cNvPicPr preferRelativeResize="0"/>
          <p:nvPr/>
        </p:nvPicPr>
        <p:blipFill rotWithShape="1">
          <a:blip r:embed="rId5">
            <a:alphaModFix/>
          </a:blip>
          <a:srcRect b="0" l="0" r="0" t="0"/>
          <a:stretch/>
        </p:blipFill>
        <p:spPr>
          <a:xfrm>
            <a:off x="473400" y="99300"/>
            <a:ext cx="2536202" cy="190958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