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4" r:id="rId2"/>
    <p:sldMasterId id="2147483666" r:id="rId3"/>
  </p:sldMasterIdLst>
  <p:notesMasterIdLst>
    <p:notesMasterId r:id="rId22"/>
  </p:notesMasterIdLst>
  <p:sldIdLst>
    <p:sldId id="272" r:id="rId4"/>
    <p:sldId id="274" r:id="rId5"/>
    <p:sldId id="256" r:id="rId6"/>
    <p:sldId id="257" r:id="rId7"/>
    <p:sldId id="258" r:id="rId8"/>
    <p:sldId id="267" r:id="rId9"/>
    <p:sldId id="268" r:id="rId10"/>
    <p:sldId id="269" r:id="rId11"/>
    <p:sldId id="259" r:id="rId12"/>
    <p:sldId id="260" r:id="rId13"/>
    <p:sldId id="261" r:id="rId14"/>
    <p:sldId id="262" r:id="rId15"/>
    <p:sldId id="263" r:id="rId16"/>
    <p:sldId id="264" r:id="rId17"/>
    <p:sldId id="265" r:id="rId18"/>
    <p:sldId id="266" r:id="rId19"/>
    <p:sldId id="270" r:id="rId20"/>
    <p:sldId id="271" r:id="rId21"/>
  </p:sldIdLst>
  <p:sldSz cx="20104100" cy="11309350"/>
  <p:notesSz cx="20104100" cy="11309350"/>
  <p:embeddedFontLst>
    <p:embeddedFont>
      <p:font typeface="Arial Black" panose="020B0604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Caveat"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3E167E-ACA6-A369-37BC-3DF78703B08E}" name="Gina Sanchez" initials="GS" userId="S::gsanchez@ncdalliance.org::a9d78889-3fd4-4874-a909-50c5ac1f94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011"/>
    <p:restoredTop sz="86382"/>
  </p:normalViewPr>
  <p:slideViewPr>
    <p:cSldViewPr snapToGrid="0">
      <p:cViewPr>
        <p:scale>
          <a:sx n="43" d="100"/>
          <a:sy n="43" d="100"/>
        </p:scale>
        <p:origin x="144" y="106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8/10/relationships/authors" Targe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93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b1dde19b_0_2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17b1dde19b_0_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7b1dde19b_0_4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17b1dde19b_0_4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e5198e7f1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de5198e7f1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7b1dde19b_0_8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217b1dde19b_0_8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e5198e7f1_0_2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de5198e7f1_0_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7b1dde19b_0_16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17b1dde19b_0_16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de5198e7f1_0_4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de5198e7f1_0_4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82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8e381d538_0_1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g218e381d538_0_1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18e381d538_0_3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218e381d538_0_3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7b1dde19b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17b1dde19b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15553" y="4575231"/>
            <a:ext cx="10379075" cy="28905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750" b="1" i="0">
                <a:solidFill>
                  <a:schemeClr val="l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629941" y="1712812"/>
            <a:ext cx="9435465" cy="35267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99308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18776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5624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34951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39025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15553" y="2844501"/>
            <a:ext cx="8757920" cy="286766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9750" b="0" i="0">
                <a:solidFill>
                  <a:srgbClr val="FDC646"/>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76319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41386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71476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03492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44376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450" b="1" i="0" u="none" strike="noStrike" cap="none">
                <a:solidFill>
                  <a:srgbClr val="DF59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15553" y="4575231"/>
            <a:ext cx="10379075" cy="28905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75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750" b="0" i="0" u="none" strike="noStrike" cap="none">
                <a:solidFill>
                  <a:srgbClr val="FDC64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15553" y="2844501"/>
            <a:ext cx="8757920" cy="286766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9750" b="0" i="0" u="none" strike="noStrike" cap="none">
                <a:solidFill>
                  <a:srgbClr val="FDC64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extLst>
      <p:ext uri="{BB962C8B-B14F-4D97-AF65-F5344CB8AC3E}">
        <p14:creationId xmlns:p14="http://schemas.microsoft.com/office/powerpoint/2010/main" val="3289272243"/>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511756" y="5887762"/>
            <a:ext cx="5114290" cy="2557145"/>
          </a:xfrm>
          <a:custGeom>
            <a:avLst/>
            <a:gdLst/>
            <a:ahLst/>
            <a:cxnLst/>
            <a:rect l="l" t="t" r="r" b="b"/>
            <a:pathLst>
              <a:path w="5114290" h="2557145" extrusionOk="0">
                <a:moveTo>
                  <a:pt x="0" y="0"/>
                </a:moveTo>
                <a:lnTo>
                  <a:pt x="452" y="48591"/>
                </a:lnTo>
                <a:lnTo>
                  <a:pt x="1804" y="96963"/>
                </a:lnTo>
                <a:lnTo>
                  <a:pt x="4048" y="145107"/>
                </a:lnTo>
                <a:lnTo>
                  <a:pt x="7175" y="193015"/>
                </a:lnTo>
                <a:lnTo>
                  <a:pt x="11177" y="240679"/>
                </a:lnTo>
                <a:lnTo>
                  <a:pt x="16048" y="288091"/>
                </a:lnTo>
                <a:lnTo>
                  <a:pt x="21777" y="335243"/>
                </a:lnTo>
                <a:lnTo>
                  <a:pt x="28359" y="382127"/>
                </a:lnTo>
                <a:lnTo>
                  <a:pt x="35784" y="428735"/>
                </a:lnTo>
                <a:lnTo>
                  <a:pt x="44045" y="475060"/>
                </a:lnTo>
                <a:lnTo>
                  <a:pt x="53133" y="521092"/>
                </a:lnTo>
                <a:lnTo>
                  <a:pt x="63041" y="566824"/>
                </a:lnTo>
                <a:lnTo>
                  <a:pt x="73760" y="612249"/>
                </a:lnTo>
                <a:lnTo>
                  <a:pt x="85283" y="657357"/>
                </a:lnTo>
                <a:lnTo>
                  <a:pt x="97602" y="702142"/>
                </a:lnTo>
                <a:lnTo>
                  <a:pt x="110708" y="746595"/>
                </a:lnTo>
                <a:lnTo>
                  <a:pt x="124594" y="790708"/>
                </a:lnTo>
                <a:lnTo>
                  <a:pt x="139252" y="834473"/>
                </a:lnTo>
                <a:lnTo>
                  <a:pt x="154673" y="877882"/>
                </a:lnTo>
                <a:lnTo>
                  <a:pt x="170850" y="920927"/>
                </a:lnTo>
                <a:lnTo>
                  <a:pt x="187774" y="963600"/>
                </a:lnTo>
                <a:lnTo>
                  <a:pt x="205438" y="1005894"/>
                </a:lnTo>
                <a:lnTo>
                  <a:pt x="223834" y="1047799"/>
                </a:lnTo>
                <a:lnTo>
                  <a:pt x="242954" y="1089309"/>
                </a:lnTo>
                <a:lnTo>
                  <a:pt x="262789" y="1130415"/>
                </a:lnTo>
                <a:lnTo>
                  <a:pt x="283331" y="1171109"/>
                </a:lnTo>
                <a:lnTo>
                  <a:pt x="304574" y="1211383"/>
                </a:lnTo>
                <a:lnTo>
                  <a:pt x="326508" y="1251229"/>
                </a:lnTo>
                <a:lnTo>
                  <a:pt x="349126" y="1290640"/>
                </a:lnTo>
                <a:lnTo>
                  <a:pt x="372419" y="1329607"/>
                </a:lnTo>
                <a:lnTo>
                  <a:pt x="396381" y="1368121"/>
                </a:lnTo>
                <a:lnTo>
                  <a:pt x="421001" y="1406176"/>
                </a:lnTo>
                <a:lnTo>
                  <a:pt x="446274" y="1443764"/>
                </a:lnTo>
                <a:lnTo>
                  <a:pt x="472190" y="1480875"/>
                </a:lnTo>
                <a:lnTo>
                  <a:pt x="498742" y="1517502"/>
                </a:lnTo>
                <a:lnTo>
                  <a:pt x="525922" y="1553638"/>
                </a:lnTo>
                <a:lnTo>
                  <a:pt x="553722" y="1589274"/>
                </a:lnTo>
                <a:lnTo>
                  <a:pt x="582133" y="1624402"/>
                </a:lnTo>
                <a:lnTo>
                  <a:pt x="611148" y="1659015"/>
                </a:lnTo>
                <a:lnTo>
                  <a:pt x="640758" y="1693103"/>
                </a:lnTo>
                <a:lnTo>
                  <a:pt x="670957" y="1726660"/>
                </a:lnTo>
                <a:lnTo>
                  <a:pt x="701735" y="1759677"/>
                </a:lnTo>
                <a:lnTo>
                  <a:pt x="733085" y="1792147"/>
                </a:lnTo>
                <a:lnTo>
                  <a:pt x="764998" y="1824060"/>
                </a:lnTo>
                <a:lnTo>
                  <a:pt x="797468" y="1855410"/>
                </a:lnTo>
                <a:lnTo>
                  <a:pt x="830485" y="1886188"/>
                </a:lnTo>
                <a:lnTo>
                  <a:pt x="864042" y="1916386"/>
                </a:lnTo>
                <a:lnTo>
                  <a:pt x="898130" y="1945997"/>
                </a:lnTo>
                <a:lnTo>
                  <a:pt x="932743" y="1975011"/>
                </a:lnTo>
                <a:lnTo>
                  <a:pt x="967871" y="2003422"/>
                </a:lnTo>
                <a:lnTo>
                  <a:pt x="1003507" y="2031222"/>
                </a:lnTo>
                <a:lnTo>
                  <a:pt x="1039643" y="2058401"/>
                </a:lnTo>
                <a:lnTo>
                  <a:pt x="1076271" y="2084953"/>
                </a:lnTo>
                <a:lnTo>
                  <a:pt x="1113382" y="2110869"/>
                </a:lnTo>
                <a:lnTo>
                  <a:pt x="1150969" y="2136142"/>
                </a:lnTo>
                <a:lnTo>
                  <a:pt x="1189024" y="2160763"/>
                </a:lnTo>
                <a:lnTo>
                  <a:pt x="1227539" y="2184724"/>
                </a:lnTo>
                <a:lnTo>
                  <a:pt x="1266506" y="2208017"/>
                </a:lnTo>
                <a:lnTo>
                  <a:pt x="1305916" y="2230635"/>
                </a:lnTo>
                <a:lnTo>
                  <a:pt x="1345762" y="2252569"/>
                </a:lnTo>
                <a:lnTo>
                  <a:pt x="1386037" y="2273811"/>
                </a:lnTo>
                <a:lnTo>
                  <a:pt x="1426731" y="2294354"/>
                </a:lnTo>
                <a:lnTo>
                  <a:pt x="1467836" y="2314189"/>
                </a:lnTo>
                <a:lnTo>
                  <a:pt x="1509346" y="2333308"/>
                </a:lnTo>
                <a:lnTo>
                  <a:pt x="1551252" y="2351704"/>
                </a:lnTo>
                <a:lnTo>
                  <a:pt x="1593545" y="2369368"/>
                </a:lnTo>
                <a:lnTo>
                  <a:pt x="1636218" y="2386292"/>
                </a:lnTo>
                <a:lnTo>
                  <a:pt x="1679263" y="2402469"/>
                </a:lnTo>
                <a:lnTo>
                  <a:pt x="1722672" y="2417890"/>
                </a:lnTo>
                <a:lnTo>
                  <a:pt x="1766437" y="2432547"/>
                </a:lnTo>
                <a:lnTo>
                  <a:pt x="1810550" y="2446433"/>
                </a:lnTo>
                <a:lnTo>
                  <a:pt x="1855002" y="2459539"/>
                </a:lnTo>
                <a:lnTo>
                  <a:pt x="1899787" y="2471858"/>
                </a:lnTo>
                <a:lnTo>
                  <a:pt x="1944895" y="2483381"/>
                </a:lnTo>
                <a:lnTo>
                  <a:pt x="1990320" y="2494100"/>
                </a:lnTo>
                <a:lnTo>
                  <a:pt x="2036052" y="2504008"/>
                </a:lnTo>
                <a:lnTo>
                  <a:pt x="2082084" y="2513096"/>
                </a:lnTo>
                <a:lnTo>
                  <a:pt x="2128408" y="2521356"/>
                </a:lnTo>
                <a:lnTo>
                  <a:pt x="2175016" y="2528781"/>
                </a:lnTo>
                <a:lnTo>
                  <a:pt x="2221900" y="2535363"/>
                </a:lnTo>
                <a:lnTo>
                  <a:pt x="2269051" y="2541093"/>
                </a:lnTo>
                <a:lnTo>
                  <a:pt x="2316463" y="2545963"/>
                </a:lnTo>
                <a:lnTo>
                  <a:pt x="2364127" y="2549965"/>
                </a:lnTo>
                <a:lnTo>
                  <a:pt x="2412034" y="2553093"/>
                </a:lnTo>
                <a:lnTo>
                  <a:pt x="2460178" y="2555336"/>
                </a:lnTo>
                <a:lnTo>
                  <a:pt x="2508549" y="2556688"/>
                </a:lnTo>
                <a:lnTo>
                  <a:pt x="2557140" y="2557140"/>
                </a:lnTo>
                <a:lnTo>
                  <a:pt x="2605732" y="2556688"/>
                </a:lnTo>
                <a:lnTo>
                  <a:pt x="2654104" y="2555336"/>
                </a:lnTo>
                <a:lnTo>
                  <a:pt x="2702248" y="2553093"/>
                </a:lnTo>
                <a:lnTo>
                  <a:pt x="2750156" y="2549965"/>
                </a:lnTo>
                <a:lnTo>
                  <a:pt x="2797820" y="2545963"/>
                </a:lnTo>
                <a:lnTo>
                  <a:pt x="2845232" y="2541093"/>
                </a:lnTo>
                <a:lnTo>
                  <a:pt x="2892384" y="2535363"/>
                </a:lnTo>
                <a:lnTo>
                  <a:pt x="2939268" y="2528781"/>
                </a:lnTo>
                <a:lnTo>
                  <a:pt x="2985876" y="2521356"/>
                </a:lnTo>
                <a:lnTo>
                  <a:pt x="3032201" y="2513096"/>
                </a:lnTo>
                <a:lnTo>
                  <a:pt x="3078233" y="2504008"/>
                </a:lnTo>
                <a:lnTo>
                  <a:pt x="3123965" y="2494100"/>
                </a:lnTo>
                <a:lnTo>
                  <a:pt x="3169390" y="2483381"/>
                </a:lnTo>
                <a:lnTo>
                  <a:pt x="3214498" y="2471858"/>
                </a:lnTo>
                <a:lnTo>
                  <a:pt x="3259283" y="2459539"/>
                </a:lnTo>
                <a:lnTo>
                  <a:pt x="3303736" y="2446433"/>
                </a:lnTo>
                <a:lnTo>
                  <a:pt x="3347849" y="2432547"/>
                </a:lnTo>
                <a:lnTo>
                  <a:pt x="3391614" y="2417890"/>
                </a:lnTo>
                <a:lnTo>
                  <a:pt x="3435023" y="2402469"/>
                </a:lnTo>
                <a:lnTo>
                  <a:pt x="3478068" y="2386292"/>
                </a:lnTo>
                <a:lnTo>
                  <a:pt x="3520741" y="2369368"/>
                </a:lnTo>
                <a:lnTo>
                  <a:pt x="3563035" y="2351704"/>
                </a:lnTo>
                <a:lnTo>
                  <a:pt x="3604940" y="2333308"/>
                </a:lnTo>
                <a:lnTo>
                  <a:pt x="3646450" y="2314189"/>
                </a:lnTo>
                <a:lnTo>
                  <a:pt x="3687556" y="2294354"/>
                </a:lnTo>
                <a:lnTo>
                  <a:pt x="3728250" y="2273811"/>
                </a:lnTo>
                <a:lnTo>
                  <a:pt x="3768524" y="2252569"/>
                </a:lnTo>
                <a:lnTo>
                  <a:pt x="3808370" y="2230635"/>
                </a:lnTo>
                <a:lnTo>
                  <a:pt x="3847781" y="2208017"/>
                </a:lnTo>
                <a:lnTo>
                  <a:pt x="3886748" y="2184724"/>
                </a:lnTo>
                <a:lnTo>
                  <a:pt x="3925262" y="2160763"/>
                </a:lnTo>
                <a:lnTo>
                  <a:pt x="3963317" y="2136142"/>
                </a:lnTo>
                <a:lnTo>
                  <a:pt x="4000905" y="2110869"/>
                </a:lnTo>
                <a:lnTo>
                  <a:pt x="4038016" y="2084953"/>
                </a:lnTo>
                <a:lnTo>
                  <a:pt x="4074643" y="2058401"/>
                </a:lnTo>
                <a:lnTo>
                  <a:pt x="4110779" y="2031222"/>
                </a:lnTo>
                <a:lnTo>
                  <a:pt x="4146415" y="2003422"/>
                </a:lnTo>
                <a:lnTo>
                  <a:pt x="4181543" y="1975011"/>
                </a:lnTo>
                <a:lnTo>
                  <a:pt x="4216156" y="1945997"/>
                </a:lnTo>
                <a:lnTo>
                  <a:pt x="4250244" y="1916386"/>
                </a:lnTo>
                <a:lnTo>
                  <a:pt x="4283801" y="1886188"/>
                </a:lnTo>
                <a:lnTo>
                  <a:pt x="4316818" y="1855410"/>
                </a:lnTo>
                <a:lnTo>
                  <a:pt x="4349287" y="1824060"/>
                </a:lnTo>
                <a:lnTo>
                  <a:pt x="4381201" y="1792147"/>
                </a:lnTo>
                <a:lnTo>
                  <a:pt x="4412551" y="1759677"/>
                </a:lnTo>
                <a:lnTo>
                  <a:pt x="4443329" y="1726660"/>
                </a:lnTo>
                <a:lnTo>
                  <a:pt x="4473527" y="1693103"/>
                </a:lnTo>
                <a:lnTo>
                  <a:pt x="4503138" y="1659015"/>
                </a:lnTo>
                <a:lnTo>
                  <a:pt x="4532152" y="1624402"/>
                </a:lnTo>
                <a:lnTo>
                  <a:pt x="4560563" y="1589274"/>
                </a:lnTo>
                <a:lnTo>
                  <a:pt x="4588363" y="1553638"/>
                </a:lnTo>
                <a:lnTo>
                  <a:pt x="4615542" y="1517502"/>
                </a:lnTo>
                <a:lnTo>
                  <a:pt x="4642094" y="1480875"/>
                </a:lnTo>
                <a:lnTo>
                  <a:pt x="4668010" y="1443764"/>
                </a:lnTo>
                <a:lnTo>
                  <a:pt x="4693283" y="1406176"/>
                </a:lnTo>
                <a:lnTo>
                  <a:pt x="4717904" y="1368121"/>
                </a:lnTo>
                <a:lnTo>
                  <a:pt x="4741865" y="1329607"/>
                </a:lnTo>
                <a:lnTo>
                  <a:pt x="4765158" y="1290640"/>
                </a:lnTo>
                <a:lnTo>
                  <a:pt x="4787776" y="1251229"/>
                </a:lnTo>
                <a:lnTo>
                  <a:pt x="4809710" y="1211383"/>
                </a:lnTo>
                <a:lnTo>
                  <a:pt x="4830952" y="1171109"/>
                </a:lnTo>
                <a:lnTo>
                  <a:pt x="4851495" y="1130415"/>
                </a:lnTo>
                <a:lnTo>
                  <a:pt x="4871330" y="1089309"/>
                </a:lnTo>
                <a:lnTo>
                  <a:pt x="4890449" y="1047799"/>
                </a:lnTo>
                <a:lnTo>
                  <a:pt x="4908845" y="1005894"/>
                </a:lnTo>
                <a:lnTo>
                  <a:pt x="4926509" y="963600"/>
                </a:lnTo>
                <a:lnTo>
                  <a:pt x="4943433" y="920927"/>
                </a:lnTo>
                <a:lnTo>
                  <a:pt x="4959610" y="877882"/>
                </a:lnTo>
                <a:lnTo>
                  <a:pt x="4975031" y="834473"/>
                </a:lnTo>
                <a:lnTo>
                  <a:pt x="4989688" y="790708"/>
                </a:lnTo>
                <a:lnTo>
                  <a:pt x="5003574" y="746595"/>
                </a:lnTo>
                <a:lnTo>
                  <a:pt x="5016680" y="702142"/>
                </a:lnTo>
                <a:lnTo>
                  <a:pt x="5028999" y="657357"/>
                </a:lnTo>
                <a:lnTo>
                  <a:pt x="5040522" y="612249"/>
                </a:lnTo>
                <a:lnTo>
                  <a:pt x="5051241" y="566824"/>
                </a:lnTo>
                <a:lnTo>
                  <a:pt x="5061149" y="521092"/>
                </a:lnTo>
                <a:lnTo>
                  <a:pt x="5070237" y="475060"/>
                </a:lnTo>
                <a:lnTo>
                  <a:pt x="5078497" y="428735"/>
                </a:lnTo>
                <a:lnTo>
                  <a:pt x="5085922" y="382127"/>
                </a:lnTo>
                <a:lnTo>
                  <a:pt x="5092504" y="335243"/>
                </a:lnTo>
                <a:lnTo>
                  <a:pt x="5098234" y="288091"/>
                </a:lnTo>
                <a:lnTo>
                  <a:pt x="5103104" y="240679"/>
                </a:lnTo>
                <a:lnTo>
                  <a:pt x="5107106" y="193015"/>
                </a:lnTo>
                <a:lnTo>
                  <a:pt x="5110234" y="145107"/>
                </a:lnTo>
                <a:lnTo>
                  <a:pt x="5112477" y="96963"/>
                </a:lnTo>
                <a:lnTo>
                  <a:pt x="5113829" y="48591"/>
                </a:lnTo>
                <a:lnTo>
                  <a:pt x="5114281" y="0"/>
                </a:lnTo>
              </a:path>
            </a:pathLst>
          </a:custGeom>
          <a:noFill/>
          <a:ln w="68777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1"/>
          <p:cNvSpPr/>
          <p:nvPr/>
        </p:nvSpPr>
        <p:spPr>
          <a:xfrm>
            <a:off x="10829939" y="949521"/>
            <a:ext cx="8478520" cy="4410710"/>
          </a:xfrm>
          <a:custGeom>
            <a:avLst/>
            <a:gdLst/>
            <a:ahLst/>
            <a:cxnLst/>
            <a:rect l="l" t="t" r="r" b="b"/>
            <a:pathLst>
              <a:path w="8478519" h="4410710" extrusionOk="0">
                <a:moveTo>
                  <a:pt x="0" y="4410223"/>
                </a:moveTo>
                <a:lnTo>
                  <a:pt x="259" y="4360915"/>
                </a:lnTo>
                <a:lnTo>
                  <a:pt x="1036" y="4311735"/>
                </a:lnTo>
                <a:lnTo>
                  <a:pt x="2327" y="4262688"/>
                </a:lnTo>
                <a:lnTo>
                  <a:pt x="4130" y="4213775"/>
                </a:lnTo>
                <a:lnTo>
                  <a:pt x="6442" y="4164999"/>
                </a:lnTo>
                <a:lnTo>
                  <a:pt x="9260" y="4116364"/>
                </a:lnTo>
                <a:lnTo>
                  <a:pt x="12582" y="4067872"/>
                </a:lnTo>
                <a:lnTo>
                  <a:pt x="16405" y="4019526"/>
                </a:lnTo>
                <a:lnTo>
                  <a:pt x="20727" y="3971329"/>
                </a:lnTo>
                <a:lnTo>
                  <a:pt x="25544" y="3923284"/>
                </a:lnTo>
                <a:lnTo>
                  <a:pt x="30854" y="3875392"/>
                </a:lnTo>
                <a:lnTo>
                  <a:pt x="36654" y="3827658"/>
                </a:lnTo>
                <a:lnTo>
                  <a:pt x="42942" y="3780084"/>
                </a:lnTo>
                <a:lnTo>
                  <a:pt x="49715" y="3732672"/>
                </a:lnTo>
                <a:lnTo>
                  <a:pt x="56970" y="3685426"/>
                </a:lnTo>
                <a:lnTo>
                  <a:pt x="64704" y="3638349"/>
                </a:lnTo>
                <a:lnTo>
                  <a:pt x="72915" y="3591442"/>
                </a:lnTo>
                <a:lnTo>
                  <a:pt x="81601" y="3544709"/>
                </a:lnTo>
                <a:lnTo>
                  <a:pt x="90757" y="3498154"/>
                </a:lnTo>
                <a:lnTo>
                  <a:pt x="100383" y="3451777"/>
                </a:lnTo>
                <a:lnTo>
                  <a:pt x="110474" y="3405583"/>
                </a:lnTo>
                <a:lnTo>
                  <a:pt x="121029" y="3359575"/>
                </a:lnTo>
                <a:lnTo>
                  <a:pt x="132044" y="3313754"/>
                </a:lnTo>
                <a:lnTo>
                  <a:pt x="143518" y="3268124"/>
                </a:lnTo>
                <a:lnTo>
                  <a:pt x="155446" y="3222687"/>
                </a:lnTo>
                <a:lnTo>
                  <a:pt x="167827" y="3177447"/>
                </a:lnTo>
                <a:lnTo>
                  <a:pt x="180658" y="3132406"/>
                </a:lnTo>
                <a:lnTo>
                  <a:pt x="193937" y="3087567"/>
                </a:lnTo>
                <a:lnTo>
                  <a:pt x="207659" y="3042933"/>
                </a:lnTo>
                <a:lnTo>
                  <a:pt x="221824" y="2998506"/>
                </a:lnTo>
                <a:lnTo>
                  <a:pt x="236427" y="2954289"/>
                </a:lnTo>
                <a:lnTo>
                  <a:pt x="251467" y="2910286"/>
                </a:lnTo>
                <a:lnTo>
                  <a:pt x="266941" y="2866499"/>
                </a:lnTo>
                <a:lnTo>
                  <a:pt x="282845" y="2822930"/>
                </a:lnTo>
                <a:lnTo>
                  <a:pt x="299178" y="2779583"/>
                </a:lnTo>
                <a:lnTo>
                  <a:pt x="315937" y="2736461"/>
                </a:lnTo>
                <a:lnTo>
                  <a:pt x="333119" y="2693565"/>
                </a:lnTo>
                <a:lnTo>
                  <a:pt x="350721" y="2650900"/>
                </a:lnTo>
                <a:lnTo>
                  <a:pt x="368740" y="2608467"/>
                </a:lnTo>
                <a:lnTo>
                  <a:pt x="387174" y="2566270"/>
                </a:lnTo>
                <a:lnTo>
                  <a:pt x="406021" y="2524311"/>
                </a:lnTo>
                <a:lnTo>
                  <a:pt x="425277" y="2482593"/>
                </a:lnTo>
                <a:lnTo>
                  <a:pt x="444939" y="2441119"/>
                </a:lnTo>
                <a:lnTo>
                  <a:pt x="465006" y="2399892"/>
                </a:lnTo>
                <a:lnTo>
                  <a:pt x="485474" y="2358915"/>
                </a:lnTo>
                <a:lnTo>
                  <a:pt x="506341" y="2318190"/>
                </a:lnTo>
                <a:lnTo>
                  <a:pt x="527604" y="2277720"/>
                </a:lnTo>
                <a:lnTo>
                  <a:pt x="549261" y="2237508"/>
                </a:lnTo>
                <a:lnTo>
                  <a:pt x="571308" y="2197557"/>
                </a:lnTo>
                <a:lnTo>
                  <a:pt x="593743" y="2157870"/>
                </a:lnTo>
                <a:lnTo>
                  <a:pt x="616563" y="2118449"/>
                </a:lnTo>
                <a:lnTo>
                  <a:pt x="639765" y="2079297"/>
                </a:lnTo>
                <a:lnTo>
                  <a:pt x="663348" y="2040417"/>
                </a:lnTo>
                <a:lnTo>
                  <a:pt x="687308" y="2001812"/>
                </a:lnTo>
                <a:lnTo>
                  <a:pt x="711642" y="1963484"/>
                </a:lnTo>
                <a:lnTo>
                  <a:pt x="736348" y="1925437"/>
                </a:lnTo>
                <a:lnTo>
                  <a:pt x="761423" y="1887673"/>
                </a:lnTo>
                <a:lnTo>
                  <a:pt x="786865" y="1850195"/>
                </a:lnTo>
                <a:lnTo>
                  <a:pt x="812670" y="1813005"/>
                </a:lnTo>
                <a:lnTo>
                  <a:pt x="838836" y="1776108"/>
                </a:lnTo>
                <a:lnTo>
                  <a:pt x="865361" y="1739504"/>
                </a:lnTo>
                <a:lnTo>
                  <a:pt x="892241" y="1703198"/>
                </a:lnTo>
                <a:lnTo>
                  <a:pt x="919474" y="1667192"/>
                </a:lnTo>
                <a:lnTo>
                  <a:pt x="947058" y="1631488"/>
                </a:lnTo>
                <a:lnTo>
                  <a:pt x="974989" y="1596091"/>
                </a:lnTo>
                <a:lnTo>
                  <a:pt x="1003265" y="1561001"/>
                </a:lnTo>
                <a:lnTo>
                  <a:pt x="1031883" y="1526223"/>
                </a:lnTo>
                <a:lnTo>
                  <a:pt x="1060840" y="1491759"/>
                </a:lnTo>
                <a:lnTo>
                  <a:pt x="1090135" y="1457611"/>
                </a:lnTo>
                <a:lnTo>
                  <a:pt x="1119763" y="1423784"/>
                </a:lnTo>
                <a:lnTo>
                  <a:pt x="1149723" y="1390278"/>
                </a:lnTo>
                <a:lnTo>
                  <a:pt x="1180012" y="1357098"/>
                </a:lnTo>
                <a:lnTo>
                  <a:pt x="1210626" y="1324246"/>
                </a:lnTo>
                <a:lnTo>
                  <a:pt x="1241564" y="1291724"/>
                </a:lnTo>
                <a:lnTo>
                  <a:pt x="1272823" y="1259536"/>
                </a:lnTo>
                <a:lnTo>
                  <a:pt x="1304399" y="1227685"/>
                </a:lnTo>
                <a:lnTo>
                  <a:pt x="1336291" y="1196172"/>
                </a:lnTo>
                <a:lnTo>
                  <a:pt x="1368496" y="1165002"/>
                </a:lnTo>
                <a:lnTo>
                  <a:pt x="1401010" y="1134177"/>
                </a:lnTo>
                <a:lnTo>
                  <a:pt x="1433831" y="1103699"/>
                </a:lnTo>
                <a:lnTo>
                  <a:pt x="1466957" y="1073571"/>
                </a:lnTo>
                <a:lnTo>
                  <a:pt x="1500385" y="1043797"/>
                </a:lnTo>
                <a:lnTo>
                  <a:pt x="1534112" y="1014379"/>
                </a:lnTo>
                <a:lnTo>
                  <a:pt x="1568135" y="985319"/>
                </a:lnTo>
                <a:lnTo>
                  <a:pt x="1602452" y="956621"/>
                </a:lnTo>
                <a:lnTo>
                  <a:pt x="1637060" y="928288"/>
                </a:lnTo>
                <a:lnTo>
                  <a:pt x="1671956" y="900322"/>
                </a:lnTo>
                <a:lnTo>
                  <a:pt x="1707138" y="872725"/>
                </a:lnTo>
                <a:lnTo>
                  <a:pt x="1742603" y="845502"/>
                </a:lnTo>
                <a:lnTo>
                  <a:pt x="1778348" y="818654"/>
                </a:lnTo>
                <a:lnTo>
                  <a:pt x="1814371" y="792185"/>
                </a:lnTo>
                <a:lnTo>
                  <a:pt x="1850668" y="766097"/>
                </a:lnTo>
                <a:lnTo>
                  <a:pt x="1887238" y="740392"/>
                </a:lnTo>
                <a:lnTo>
                  <a:pt x="1924077" y="715075"/>
                </a:lnTo>
                <a:lnTo>
                  <a:pt x="1961183" y="690147"/>
                </a:lnTo>
                <a:lnTo>
                  <a:pt x="1998554" y="665612"/>
                </a:lnTo>
                <a:lnTo>
                  <a:pt x="2036185" y="641472"/>
                </a:lnTo>
                <a:lnTo>
                  <a:pt x="2074075" y="617730"/>
                </a:lnTo>
                <a:lnTo>
                  <a:pt x="2112222" y="594389"/>
                </a:lnTo>
                <a:lnTo>
                  <a:pt x="2150621" y="571451"/>
                </a:lnTo>
                <a:lnTo>
                  <a:pt x="2189272" y="548920"/>
                </a:lnTo>
                <a:lnTo>
                  <a:pt x="2228170" y="526798"/>
                </a:lnTo>
                <a:lnTo>
                  <a:pt x="2267314" y="505088"/>
                </a:lnTo>
                <a:lnTo>
                  <a:pt x="2306700" y="483793"/>
                </a:lnTo>
                <a:lnTo>
                  <a:pt x="2346326" y="462915"/>
                </a:lnTo>
                <a:lnTo>
                  <a:pt x="2386189" y="442458"/>
                </a:lnTo>
                <a:lnTo>
                  <a:pt x="2426286" y="422424"/>
                </a:lnTo>
                <a:lnTo>
                  <a:pt x="2466616" y="402816"/>
                </a:lnTo>
                <a:lnTo>
                  <a:pt x="2507174" y="383637"/>
                </a:lnTo>
                <a:lnTo>
                  <a:pt x="2547959" y="364890"/>
                </a:lnTo>
                <a:lnTo>
                  <a:pt x="2588968" y="346577"/>
                </a:lnTo>
                <a:lnTo>
                  <a:pt x="2630198" y="328701"/>
                </a:lnTo>
                <a:lnTo>
                  <a:pt x="2671646" y="311265"/>
                </a:lnTo>
                <a:lnTo>
                  <a:pt x="2713309" y="294272"/>
                </a:lnTo>
                <a:lnTo>
                  <a:pt x="2755186" y="277725"/>
                </a:lnTo>
                <a:lnTo>
                  <a:pt x="2797273" y="261626"/>
                </a:lnTo>
                <a:lnTo>
                  <a:pt x="2839567" y="245979"/>
                </a:lnTo>
                <a:lnTo>
                  <a:pt x="2882067" y="230785"/>
                </a:lnTo>
                <a:lnTo>
                  <a:pt x="2924768" y="216049"/>
                </a:lnTo>
                <a:lnTo>
                  <a:pt x="2967669" y="201772"/>
                </a:lnTo>
                <a:lnTo>
                  <a:pt x="3010767" y="187957"/>
                </a:lnTo>
                <a:lnTo>
                  <a:pt x="3054059" y="174608"/>
                </a:lnTo>
                <a:lnTo>
                  <a:pt x="3097542" y="161726"/>
                </a:lnTo>
                <a:lnTo>
                  <a:pt x="3141215" y="149316"/>
                </a:lnTo>
                <a:lnTo>
                  <a:pt x="3185073" y="137379"/>
                </a:lnTo>
                <a:lnTo>
                  <a:pt x="3229114" y="125919"/>
                </a:lnTo>
                <a:lnTo>
                  <a:pt x="3273336" y="114937"/>
                </a:lnTo>
                <a:lnTo>
                  <a:pt x="3317736" y="104438"/>
                </a:lnTo>
                <a:lnTo>
                  <a:pt x="3362312" y="94424"/>
                </a:lnTo>
                <a:lnTo>
                  <a:pt x="3407059" y="84897"/>
                </a:lnTo>
                <a:lnTo>
                  <a:pt x="3451977" y="75861"/>
                </a:lnTo>
                <a:lnTo>
                  <a:pt x="3497062" y="67318"/>
                </a:lnTo>
                <a:lnTo>
                  <a:pt x="3542312" y="59271"/>
                </a:lnTo>
                <a:lnTo>
                  <a:pt x="3587723" y="51723"/>
                </a:lnTo>
                <a:lnTo>
                  <a:pt x="3633293" y="44677"/>
                </a:lnTo>
                <a:lnTo>
                  <a:pt x="3679020" y="38135"/>
                </a:lnTo>
                <a:lnTo>
                  <a:pt x="3724900" y="32101"/>
                </a:lnTo>
                <a:lnTo>
                  <a:pt x="3770932" y="26576"/>
                </a:lnTo>
                <a:lnTo>
                  <a:pt x="3817112" y="21564"/>
                </a:lnTo>
                <a:lnTo>
                  <a:pt x="3863437" y="17068"/>
                </a:lnTo>
                <a:lnTo>
                  <a:pt x="3909906" y="13091"/>
                </a:lnTo>
                <a:lnTo>
                  <a:pt x="3956514" y="9634"/>
                </a:lnTo>
                <a:lnTo>
                  <a:pt x="4003261" y="6702"/>
                </a:lnTo>
                <a:lnTo>
                  <a:pt x="4050142" y="4297"/>
                </a:lnTo>
                <a:lnTo>
                  <a:pt x="4097155" y="2421"/>
                </a:lnTo>
                <a:lnTo>
                  <a:pt x="4144298" y="1077"/>
                </a:lnTo>
                <a:lnTo>
                  <a:pt x="4191568" y="269"/>
                </a:lnTo>
                <a:lnTo>
                  <a:pt x="4238962" y="0"/>
                </a:lnTo>
                <a:lnTo>
                  <a:pt x="4286355" y="269"/>
                </a:lnTo>
                <a:lnTo>
                  <a:pt x="4333625" y="1077"/>
                </a:lnTo>
                <a:lnTo>
                  <a:pt x="4380768" y="2421"/>
                </a:lnTo>
                <a:lnTo>
                  <a:pt x="4427781" y="4297"/>
                </a:lnTo>
                <a:lnTo>
                  <a:pt x="4474662" y="6702"/>
                </a:lnTo>
                <a:lnTo>
                  <a:pt x="4521409" y="9634"/>
                </a:lnTo>
                <a:lnTo>
                  <a:pt x="4568017" y="13091"/>
                </a:lnTo>
                <a:lnTo>
                  <a:pt x="4614486" y="17068"/>
                </a:lnTo>
                <a:lnTo>
                  <a:pt x="4660811" y="21564"/>
                </a:lnTo>
                <a:lnTo>
                  <a:pt x="4706991" y="26576"/>
                </a:lnTo>
                <a:lnTo>
                  <a:pt x="4753023" y="32101"/>
                </a:lnTo>
                <a:lnTo>
                  <a:pt x="4798903" y="38135"/>
                </a:lnTo>
                <a:lnTo>
                  <a:pt x="4844630" y="44677"/>
                </a:lnTo>
                <a:lnTo>
                  <a:pt x="4890200" y="51723"/>
                </a:lnTo>
                <a:lnTo>
                  <a:pt x="4935612" y="59271"/>
                </a:lnTo>
                <a:lnTo>
                  <a:pt x="4980861" y="67318"/>
                </a:lnTo>
                <a:lnTo>
                  <a:pt x="5025946" y="75861"/>
                </a:lnTo>
                <a:lnTo>
                  <a:pt x="5070864" y="84897"/>
                </a:lnTo>
                <a:lnTo>
                  <a:pt x="5115612" y="94424"/>
                </a:lnTo>
                <a:lnTo>
                  <a:pt x="5160187" y="104438"/>
                </a:lnTo>
                <a:lnTo>
                  <a:pt x="5204587" y="114937"/>
                </a:lnTo>
                <a:lnTo>
                  <a:pt x="5248809" y="125919"/>
                </a:lnTo>
                <a:lnTo>
                  <a:pt x="5292850" y="137379"/>
                </a:lnTo>
                <a:lnTo>
                  <a:pt x="5336709" y="149316"/>
                </a:lnTo>
                <a:lnTo>
                  <a:pt x="5380381" y="161726"/>
                </a:lnTo>
                <a:lnTo>
                  <a:pt x="5423864" y="174608"/>
                </a:lnTo>
                <a:lnTo>
                  <a:pt x="5467156" y="187957"/>
                </a:lnTo>
                <a:lnTo>
                  <a:pt x="5510254" y="201772"/>
                </a:lnTo>
                <a:lnTo>
                  <a:pt x="5553155" y="216049"/>
                </a:lnTo>
                <a:lnTo>
                  <a:pt x="5595856" y="230785"/>
                </a:lnTo>
                <a:lnTo>
                  <a:pt x="5638356" y="245979"/>
                </a:lnTo>
                <a:lnTo>
                  <a:pt x="5680650" y="261626"/>
                </a:lnTo>
                <a:lnTo>
                  <a:pt x="5722737" y="277725"/>
                </a:lnTo>
                <a:lnTo>
                  <a:pt x="5764614" y="294272"/>
                </a:lnTo>
                <a:lnTo>
                  <a:pt x="5806277" y="311265"/>
                </a:lnTo>
                <a:lnTo>
                  <a:pt x="5847725" y="328701"/>
                </a:lnTo>
                <a:lnTo>
                  <a:pt x="5888955" y="346577"/>
                </a:lnTo>
                <a:lnTo>
                  <a:pt x="5929964" y="364890"/>
                </a:lnTo>
                <a:lnTo>
                  <a:pt x="5970749" y="383637"/>
                </a:lnTo>
                <a:lnTo>
                  <a:pt x="6011307" y="402816"/>
                </a:lnTo>
                <a:lnTo>
                  <a:pt x="6051637" y="422424"/>
                </a:lnTo>
                <a:lnTo>
                  <a:pt x="6091734" y="442458"/>
                </a:lnTo>
                <a:lnTo>
                  <a:pt x="6131597" y="462915"/>
                </a:lnTo>
                <a:lnTo>
                  <a:pt x="6171223" y="483793"/>
                </a:lnTo>
                <a:lnTo>
                  <a:pt x="6210609" y="505088"/>
                </a:lnTo>
                <a:lnTo>
                  <a:pt x="6249753" y="526798"/>
                </a:lnTo>
                <a:lnTo>
                  <a:pt x="6288651" y="548920"/>
                </a:lnTo>
                <a:lnTo>
                  <a:pt x="6327302" y="571451"/>
                </a:lnTo>
                <a:lnTo>
                  <a:pt x="6365701" y="594389"/>
                </a:lnTo>
                <a:lnTo>
                  <a:pt x="6403848" y="617730"/>
                </a:lnTo>
                <a:lnTo>
                  <a:pt x="6441738" y="641472"/>
                </a:lnTo>
                <a:lnTo>
                  <a:pt x="6479369" y="665612"/>
                </a:lnTo>
                <a:lnTo>
                  <a:pt x="6516740" y="690147"/>
                </a:lnTo>
                <a:lnTo>
                  <a:pt x="6553846" y="715075"/>
                </a:lnTo>
                <a:lnTo>
                  <a:pt x="6590685" y="740392"/>
                </a:lnTo>
                <a:lnTo>
                  <a:pt x="6627255" y="766097"/>
                </a:lnTo>
                <a:lnTo>
                  <a:pt x="6663552" y="792185"/>
                </a:lnTo>
                <a:lnTo>
                  <a:pt x="6699575" y="818654"/>
                </a:lnTo>
                <a:lnTo>
                  <a:pt x="6735320" y="845502"/>
                </a:lnTo>
                <a:lnTo>
                  <a:pt x="6770785" y="872725"/>
                </a:lnTo>
                <a:lnTo>
                  <a:pt x="6805967" y="900322"/>
                </a:lnTo>
                <a:lnTo>
                  <a:pt x="6840863" y="928288"/>
                </a:lnTo>
                <a:lnTo>
                  <a:pt x="6875471" y="956621"/>
                </a:lnTo>
                <a:lnTo>
                  <a:pt x="6909788" y="985319"/>
                </a:lnTo>
                <a:lnTo>
                  <a:pt x="6943811" y="1014379"/>
                </a:lnTo>
                <a:lnTo>
                  <a:pt x="6977538" y="1043797"/>
                </a:lnTo>
                <a:lnTo>
                  <a:pt x="7010966" y="1073571"/>
                </a:lnTo>
                <a:lnTo>
                  <a:pt x="7044092" y="1103699"/>
                </a:lnTo>
                <a:lnTo>
                  <a:pt x="7076913" y="1134177"/>
                </a:lnTo>
                <a:lnTo>
                  <a:pt x="7109427" y="1165002"/>
                </a:lnTo>
                <a:lnTo>
                  <a:pt x="7141632" y="1196172"/>
                </a:lnTo>
                <a:lnTo>
                  <a:pt x="7173524" y="1227685"/>
                </a:lnTo>
                <a:lnTo>
                  <a:pt x="7205100" y="1259536"/>
                </a:lnTo>
                <a:lnTo>
                  <a:pt x="7236359" y="1291724"/>
                </a:lnTo>
                <a:lnTo>
                  <a:pt x="7267297" y="1324246"/>
                </a:lnTo>
                <a:lnTo>
                  <a:pt x="7297911" y="1357098"/>
                </a:lnTo>
                <a:lnTo>
                  <a:pt x="7328200" y="1390278"/>
                </a:lnTo>
                <a:lnTo>
                  <a:pt x="7358160" y="1423784"/>
                </a:lnTo>
                <a:lnTo>
                  <a:pt x="7387788" y="1457611"/>
                </a:lnTo>
                <a:lnTo>
                  <a:pt x="7417083" y="1491759"/>
                </a:lnTo>
                <a:lnTo>
                  <a:pt x="7446040" y="1526223"/>
                </a:lnTo>
                <a:lnTo>
                  <a:pt x="7474658" y="1561001"/>
                </a:lnTo>
                <a:lnTo>
                  <a:pt x="7502934" y="1596091"/>
                </a:lnTo>
                <a:lnTo>
                  <a:pt x="7530865" y="1631488"/>
                </a:lnTo>
                <a:lnTo>
                  <a:pt x="7558449" y="1667192"/>
                </a:lnTo>
                <a:lnTo>
                  <a:pt x="7585682" y="1703198"/>
                </a:lnTo>
                <a:lnTo>
                  <a:pt x="7612562" y="1739504"/>
                </a:lnTo>
                <a:lnTo>
                  <a:pt x="7639087" y="1776108"/>
                </a:lnTo>
                <a:lnTo>
                  <a:pt x="7665253" y="1813005"/>
                </a:lnTo>
                <a:lnTo>
                  <a:pt x="7691058" y="1850195"/>
                </a:lnTo>
                <a:lnTo>
                  <a:pt x="7716500" y="1887673"/>
                </a:lnTo>
                <a:lnTo>
                  <a:pt x="7741575" y="1925437"/>
                </a:lnTo>
                <a:lnTo>
                  <a:pt x="7766281" y="1963484"/>
                </a:lnTo>
                <a:lnTo>
                  <a:pt x="7790615" y="2001812"/>
                </a:lnTo>
                <a:lnTo>
                  <a:pt x="7814575" y="2040417"/>
                </a:lnTo>
                <a:lnTo>
                  <a:pt x="7838158" y="2079297"/>
                </a:lnTo>
                <a:lnTo>
                  <a:pt x="7861360" y="2118449"/>
                </a:lnTo>
                <a:lnTo>
                  <a:pt x="7884180" y="2157870"/>
                </a:lnTo>
                <a:lnTo>
                  <a:pt x="7906615" y="2197557"/>
                </a:lnTo>
                <a:lnTo>
                  <a:pt x="7928662" y="2237508"/>
                </a:lnTo>
                <a:lnTo>
                  <a:pt x="7950319" y="2277720"/>
                </a:lnTo>
                <a:lnTo>
                  <a:pt x="7971582" y="2318190"/>
                </a:lnTo>
                <a:lnTo>
                  <a:pt x="7992449" y="2358915"/>
                </a:lnTo>
                <a:lnTo>
                  <a:pt x="8012917" y="2399892"/>
                </a:lnTo>
                <a:lnTo>
                  <a:pt x="8032984" y="2441119"/>
                </a:lnTo>
                <a:lnTo>
                  <a:pt x="8052646" y="2482593"/>
                </a:lnTo>
                <a:lnTo>
                  <a:pt x="8071902" y="2524311"/>
                </a:lnTo>
                <a:lnTo>
                  <a:pt x="8090749" y="2566270"/>
                </a:lnTo>
                <a:lnTo>
                  <a:pt x="8109183" y="2608467"/>
                </a:lnTo>
                <a:lnTo>
                  <a:pt x="8127202" y="2650900"/>
                </a:lnTo>
                <a:lnTo>
                  <a:pt x="8144804" y="2693565"/>
                </a:lnTo>
                <a:lnTo>
                  <a:pt x="8161986" y="2736461"/>
                </a:lnTo>
                <a:lnTo>
                  <a:pt x="8178745" y="2779583"/>
                </a:lnTo>
                <a:lnTo>
                  <a:pt x="8195078" y="2822930"/>
                </a:lnTo>
                <a:lnTo>
                  <a:pt x="8210982" y="2866499"/>
                </a:lnTo>
                <a:lnTo>
                  <a:pt x="8226456" y="2910286"/>
                </a:lnTo>
                <a:lnTo>
                  <a:pt x="8241496" y="2954289"/>
                </a:lnTo>
                <a:lnTo>
                  <a:pt x="8256099" y="2998506"/>
                </a:lnTo>
                <a:lnTo>
                  <a:pt x="8270264" y="3042933"/>
                </a:lnTo>
                <a:lnTo>
                  <a:pt x="8283987" y="3087567"/>
                </a:lnTo>
                <a:lnTo>
                  <a:pt x="8297265" y="3132406"/>
                </a:lnTo>
                <a:lnTo>
                  <a:pt x="8310096" y="3177447"/>
                </a:lnTo>
                <a:lnTo>
                  <a:pt x="8322477" y="3222687"/>
                </a:lnTo>
                <a:lnTo>
                  <a:pt x="8334405" y="3268124"/>
                </a:lnTo>
                <a:lnTo>
                  <a:pt x="8345879" y="3313754"/>
                </a:lnTo>
                <a:lnTo>
                  <a:pt x="8356894" y="3359575"/>
                </a:lnTo>
                <a:lnTo>
                  <a:pt x="8367449" y="3405583"/>
                </a:lnTo>
                <a:lnTo>
                  <a:pt x="8377540" y="3451777"/>
                </a:lnTo>
                <a:lnTo>
                  <a:pt x="8387166" y="3498154"/>
                </a:lnTo>
                <a:lnTo>
                  <a:pt x="8396322" y="3544709"/>
                </a:lnTo>
                <a:lnTo>
                  <a:pt x="8405008" y="3591442"/>
                </a:lnTo>
                <a:lnTo>
                  <a:pt x="8413219" y="3638349"/>
                </a:lnTo>
                <a:lnTo>
                  <a:pt x="8420953" y="3685426"/>
                </a:lnTo>
                <a:lnTo>
                  <a:pt x="8428208" y="3732672"/>
                </a:lnTo>
                <a:lnTo>
                  <a:pt x="8434981" y="3780084"/>
                </a:lnTo>
                <a:lnTo>
                  <a:pt x="8441269" y="3827658"/>
                </a:lnTo>
                <a:lnTo>
                  <a:pt x="8447069" y="3875392"/>
                </a:lnTo>
                <a:lnTo>
                  <a:pt x="8452379" y="3923284"/>
                </a:lnTo>
                <a:lnTo>
                  <a:pt x="8457196" y="3971329"/>
                </a:lnTo>
                <a:lnTo>
                  <a:pt x="8461518" y="4019526"/>
                </a:lnTo>
                <a:lnTo>
                  <a:pt x="8465341" y="4067872"/>
                </a:lnTo>
                <a:lnTo>
                  <a:pt x="8468663" y="4116364"/>
                </a:lnTo>
                <a:lnTo>
                  <a:pt x="8471481" y="4164999"/>
                </a:lnTo>
                <a:lnTo>
                  <a:pt x="8473793" y="4213775"/>
                </a:lnTo>
                <a:lnTo>
                  <a:pt x="8475596" y="4262688"/>
                </a:lnTo>
                <a:lnTo>
                  <a:pt x="8476887" y="4311735"/>
                </a:lnTo>
                <a:lnTo>
                  <a:pt x="8477664" y="4360915"/>
                </a:lnTo>
                <a:lnTo>
                  <a:pt x="8477924" y="4410223"/>
                </a:lnTo>
              </a:path>
            </a:pathLst>
          </a:custGeom>
          <a:noFill/>
          <a:ln w="68777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1"/>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8350" b="0" i="0" u="none" strike="noStrike" cap="none">
                <a:solidFill>
                  <a:srgbClr val="EE762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629941" y="1712812"/>
            <a:ext cx="9435465" cy="352679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34860270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11.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2" Type="http://schemas.openxmlformats.org/officeDocument/2006/relationships/notesSlide" Target="../notesSlides/notesSlide18.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11.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2.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8" Type="http://schemas.openxmlformats.org/officeDocument/2006/relationships/image" Target="../media/image59.png"/><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794"/>
            <a:ext cx="20104101" cy="11308556"/>
          </a:xfrm>
          <a:prstGeom prst="rect">
            <a:avLst/>
          </a:prstGeom>
          <a:noFill/>
          <a:ln>
            <a:noFill/>
          </a:ln>
        </p:spPr>
      </p:pic>
      <p:sp>
        <p:nvSpPr>
          <p:cNvPr id="48" name="Google Shape;48;p7"/>
          <p:cNvSpPr txBox="1"/>
          <p:nvPr/>
        </p:nvSpPr>
        <p:spPr>
          <a:xfrm>
            <a:off x="9144000" y="571856"/>
            <a:ext cx="9748825" cy="1396531"/>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Semaine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d’action</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mondiale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sur les MNT</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750" b="1" i="0" u="none" strike="noStrike" kern="0" cap="none" spc="0" normalizeH="0" baseline="0" noProof="0" dirty="0" err="1">
                <a:ln>
                  <a:noFill/>
                </a:ln>
                <a:solidFill>
                  <a:srgbClr val="64121A"/>
                </a:solidFill>
                <a:effectLst/>
                <a:uLnTx/>
                <a:uFillTx/>
                <a:latin typeface="Arial"/>
                <a:ea typeface="Arial"/>
                <a:cs typeface="Arial"/>
                <a:sym typeface="Arial"/>
              </a:rPr>
              <a:t>Septe</a:t>
            </a:r>
            <a:r>
              <a:rPr lang="en-US" sz="3750" b="1" dirty="0" err="1">
                <a:solidFill>
                  <a:srgbClr val="64121A"/>
                </a:solidFill>
              </a:rPr>
              <a:t>mbre</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 name="Google Shape;50;p7"/>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actonncds.org</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pic>
        <p:nvPicPr>
          <p:cNvPr id="53" name="Google Shape;53;p7"/>
          <p:cNvPicPr preferRelativeResize="0"/>
          <p:nvPr/>
        </p:nvPicPr>
        <p:blipFill>
          <a:blip r:embed="rId4"/>
          <a:srcRect/>
          <a:stretch/>
        </p:blipFill>
        <p:spPr>
          <a:xfrm>
            <a:off x="268826" y="-207189"/>
            <a:ext cx="3091950" cy="3091950"/>
          </a:xfrm>
          <a:prstGeom prst="rect">
            <a:avLst/>
          </a:prstGeom>
          <a:noFill/>
          <a:ln>
            <a:noFill/>
          </a:ln>
        </p:spPr>
      </p:pic>
      <p:pic>
        <p:nvPicPr>
          <p:cNvPr id="54" name="Google Shape;54;p7"/>
          <p:cNvPicPr preferRelativeResize="0"/>
          <p:nvPr/>
        </p:nvPicPr>
        <p:blipFill>
          <a:blip r:embed="rId5">
            <a:alphaModFix/>
          </a:blip>
          <a:stretch>
            <a:fillRect/>
          </a:stretch>
        </p:blipFill>
        <p:spPr>
          <a:xfrm>
            <a:off x="461175" y="9555839"/>
            <a:ext cx="3091950" cy="1547312"/>
          </a:xfrm>
          <a:prstGeom prst="rect">
            <a:avLst/>
          </a:prstGeom>
          <a:noFill/>
          <a:ln>
            <a:noFill/>
          </a:ln>
        </p:spPr>
      </p:pic>
      <p:sp>
        <p:nvSpPr>
          <p:cNvPr id="3" name="Title 2">
            <a:extLst>
              <a:ext uri="{FF2B5EF4-FFF2-40B4-BE49-F238E27FC236}">
                <a16:creationId xmlns:a16="http://schemas.microsoft.com/office/drawing/2014/main" id="{6A285172-A391-4915-0F3B-5AE7BA84D9F4}"/>
              </a:ext>
            </a:extLst>
          </p:cNvPr>
          <p:cNvSpPr>
            <a:spLocks noGrp="1"/>
          </p:cNvSpPr>
          <p:nvPr>
            <p:ph type="title"/>
          </p:nvPr>
        </p:nvSpPr>
        <p:spPr>
          <a:xfrm>
            <a:off x="956105" y="2802577"/>
            <a:ext cx="18138720" cy="6909584"/>
          </a:xfrm>
        </p:spPr>
        <p:txBody>
          <a:bodyPr/>
          <a:lstStyle/>
          <a:p>
            <a:pPr lvl="0"/>
            <a:r>
              <a:rPr lang="en-US" sz="4000" b="1" i="0" u="none" strike="noStrike" cap="none" dirty="0">
                <a:solidFill>
                  <a:srgbClr val="FDC646"/>
                </a:solidFill>
                <a:latin typeface="Arial"/>
                <a:ea typeface="Arial"/>
                <a:cs typeface="Arial"/>
                <a:sym typeface="Arial"/>
              </a:rPr>
              <a:t>COMMENT PERSONNALISER CES BANNIÈRES POUR LES RÉSEAUX SOCIAUX?</a:t>
            </a:r>
            <a:br>
              <a:rPr lang="en-US" sz="1800" b="1" i="0" u="none" strike="noStrike" cap="none" dirty="0">
                <a:solidFill>
                  <a:srgbClr val="FDC646"/>
                </a:solidFill>
                <a:latin typeface="Arial"/>
                <a:ea typeface="Arial"/>
                <a:cs typeface="Arial"/>
                <a:sym typeface="Arial"/>
              </a:rPr>
            </a:br>
            <a:br>
              <a:rPr lang="en-US" sz="1800" b="0" i="0" u="none" strike="noStrike" cap="none" dirty="0">
                <a:solidFill>
                  <a:schemeClr val="lt1"/>
                </a:solidFill>
                <a:latin typeface="Arial"/>
                <a:ea typeface="Arial"/>
                <a:cs typeface="Arial"/>
                <a:sym typeface="Arial"/>
              </a:rPr>
            </a:br>
            <a:r>
              <a:rPr lang="en-US" sz="3500" b="0" i="0" u="none" strike="noStrike" cap="none" dirty="0">
                <a:solidFill>
                  <a:schemeClr val="lt1"/>
                </a:solidFill>
                <a:latin typeface="Arial"/>
                <a:ea typeface="Arial"/>
                <a:cs typeface="Arial"/>
                <a:sym typeface="Arial"/>
              </a:rPr>
              <a:t>N'OUBLIEZ PAS D'ALLER </a:t>
            </a:r>
            <a:r>
              <a:rPr lang="en-US" sz="3500" b="0" i="0" u="none" strike="noStrike" cap="none" dirty="0" err="1">
                <a:solidFill>
                  <a:schemeClr val="lt1"/>
                </a:solidFill>
                <a:latin typeface="Arial"/>
                <a:ea typeface="Arial"/>
                <a:cs typeface="Arial"/>
                <a:sym typeface="Arial"/>
              </a:rPr>
              <a:t>À</a:t>
            </a:r>
            <a:r>
              <a:rPr lang="en-US" sz="3500" b="0" i="0" u="none" strike="noStrike" cap="none" dirty="0">
                <a:solidFill>
                  <a:schemeClr val="lt1"/>
                </a:solidFill>
                <a:latin typeface="Arial"/>
                <a:ea typeface="Arial"/>
                <a:cs typeface="Arial"/>
                <a:sym typeface="Arial"/>
              </a:rPr>
              <a:t> LA BARRE DE MENU CI-DESSUS</a:t>
            </a:r>
            <a:br>
              <a:rPr lang="en-US" sz="3500" b="0" i="0" u="none" strike="noStrike" cap="none" dirty="0">
                <a:solidFill>
                  <a:schemeClr val="lt1"/>
                </a:solidFill>
                <a:latin typeface="Arial"/>
                <a:ea typeface="Arial"/>
                <a:cs typeface="Arial"/>
                <a:sym typeface="Arial"/>
              </a:rPr>
            </a:br>
            <a:r>
              <a:rPr lang="en-US" sz="3500" b="0" i="0" u="none" strike="noStrike" cap="none" dirty="0">
                <a:solidFill>
                  <a:schemeClr val="lt1"/>
                </a:solidFill>
                <a:latin typeface="Arial"/>
                <a:ea typeface="Arial"/>
                <a:cs typeface="Arial"/>
                <a:sym typeface="Arial"/>
              </a:rPr>
              <a:t>&gt;&gt; DOCUMENT &gt;&gt; COPIER</a:t>
            </a:r>
            <a:br>
              <a:rPr lang="en-US" sz="3500" b="0" i="0" u="none" strike="noStrike" cap="none" dirty="0">
                <a:solidFill>
                  <a:schemeClr val="lt1"/>
                </a:solidFill>
                <a:latin typeface="Arial"/>
                <a:ea typeface="Arial"/>
                <a:cs typeface="Arial"/>
                <a:sym typeface="Arial"/>
              </a:rPr>
            </a:br>
            <a:br>
              <a:rPr lang="en-US" sz="3500" b="0" i="0" u="none" strike="noStrike" cap="none" dirty="0">
                <a:solidFill>
                  <a:schemeClr val="lt1"/>
                </a:solidFill>
                <a:latin typeface="Arial"/>
                <a:ea typeface="Arial"/>
                <a:cs typeface="Arial"/>
                <a:sym typeface="Arial"/>
              </a:rPr>
            </a:br>
            <a:r>
              <a:rPr lang="en-US" sz="3500" b="0" i="0" u="none" strike="noStrike" cap="none" dirty="0" err="1">
                <a:solidFill>
                  <a:schemeClr val="lt1"/>
                </a:solidFill>
                <a:latin typeface="Arial"/>
                <a:ea typeface="Arial"/>
                <a:cs typeface="Arial"/>
                <a:sym typeface="Arial"/>
              </a:rPr>
              <a:t>Lorsque</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votre</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copie</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est</a:t>
            </a:r>
            <a:r>
              <a:rPr lang="en-US" sz="3500" b="0" i="0" u="none" strike="noStrike" cap="none" dirty="0">
                <a:solidFill>
                  <a:schemeClr val="lt1"/>
                </a:solidFill>
                <a:latin typeface="Arial"/>
                <a:ea typeface="Arial"/>
                <a:cs typeface="Arial"/>
                <a:sym typeface="Arial"/>
              </a:rPr>
              <a:t> ouverte, dans </a:t>
            </a:r>
            <a:r>
              <a:rPr lang="en-US" sz="3500" b="0" i="0" u="none" strike="noStrike" cap="none" dirty="0" err="1">
                <a:solidFill>
                  <a:schemeClr val="lt1"/>
                </a:solidFill>
                <a:latin typeface="Arial"/>
                <a:ea typeface="Arial"/>
                <a:cs typeface="Arial"/>
                <a:sym typeface="Arial"/>
              </a:rPr>
              <a:t>votre</a:t>
            </a:r>
            <a:r>
              <a:rPr lang="en-US" sz="3500" b="0" i="0" u="none" strike="noStrike" cap="none" dirty="0">
                <a:solidFill>
                  <a:schemeClr val="lt1"/>
                </a:solidFill>
                <a:latin typeface="Arial"/>
                <a:ea typeface="Arial"/>
                <a:cs typeface="Arial"/>
                <a:sym typeface="Arial"/>
              </a:rPr>
              <a:t> Google Drive, </a:t>
            </a:r>
            <a:r>
              <a:rPr lang="en-US" sz="3500" b="0" i="0" u="none" strike="noStrike" cap="none" dirty="0" err="1">
                <a:solidFill>
                  <a:schemeClr val="lt1"/>
                </a:solidFill>
                <a:latin typeface="Arial"/>
                <a:ea typeface="Arial"/>
                <a:cs typeface="Arial"/>
                <a:sym typeface="Arial"/>
              </a:rPr>
              <a:t>vous</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pourrez</a:t>
            </a:r>
            <a:r>
              <a:rPr lang="en-US" sz="3500" b="0" i="0" u="none" strike="noStrike" cap="none" dirty="0">
                <a:solidFill>
                  <a:schemeClr val="lt1"/>
                </a:solidFill>
                <a:latin typeface="Arial"/>
                <a:ea typeface="Arial"/>
                <a:cs typeface="Arial"/>
                <a:sym typeface="Arial"/>
              </a:rPr>
              <a:t> modifier du </a:t>
            </a:r>
            <a:r>
              <a:rPr lang="en-US" sz="3500" b="0" i="0" u="none" strike="noStrike" cap="none" dirty="0" err="1">
                <a:solidFill>
                  <a:schemeClr val="lt1"/>
                </a:solidFill>
                <a:latin typeface="Arial"/>
                <a:ea typeface="Arial"/>
                <a:cs typeface="Arial"/>
                <a:sym typeface="Arial"/>
              </a:rPr>
              <a:t>texte</a:t>
            </a:r>
            <a:r>
              <a:rPr lang="en-US" sz="3500" b="0" i="0" u="none" strike="noStrike" cap="none" dirty="0">
                <a:solidFill>
                  <a:schemeClr val="lt1"/>
                </a:solidFill>
                <a:latin typeface="Arial"/>
                <a:ea typeface="Arial"/>
                <a:cs typeface="Arial"/>
                <a:sym typeface="Arial"/>
              </a:rPr>
              <a:t> et des images. </a:t>
            </a:r>
            <a:r>
              <a:rPr lang="en-US" sz="3500" b="0" i="0" u="none" strike="noStrike" cap="none" dirty="0" err="1">
                <a:solidFill>
                  <a:schemeClr val="lt1"/>
                </a:solidFill>
                <a:latin typeface="Arial"/>
                <a:ea typeface="Arial"/>
                <a:cs typeface="Arial"/>
                <a:sym typeface="Arial"/>
              </a:rPr>
              <a:t>Vous</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pouvez</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également</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ajouter</a:t>
            </a:r>
            <a:r>
              <a:rPr lang="en-US" sz="3500" b="0" i="0" u="none" strike="noStrike" cap="none" dirty="0">
                <a:solidFill>
                  <a:schemeClr val="lt1"/>
                </a:solidFill>
                <a:latin typeface="Arial"/>
                <a:ea typeface="Arial"/>
                <a:cs typeface="Arial"/>
                <a:sym typeface="Arial"/>
              </a:rPr>
              <a:t> le logo de </a:t>
            </a:r>
            <a:r>
              <a:rPr lang="en-US" sz="3500" b="0" i="0" u="none" strike="noStrike" cap="none" dirty="0" err="1">
                <a:solidFill>
                  <a:schemeClr val="lt1"/>
                </a:solidFill>
                <a:latin typeface="Arial"/>
                <a:ea typeface="Arial"/>
                <a:cs typeface="Arial"/>
                <a:sym typeface="Arial"/>
              </a:rPr>
              <a:t>votre</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organisation</a:t>
            </a:r>
            <a:r>
              <a:rPr lang="en-US" sz="3500" b="0" i="0" u="none" strike="noStrike" cap="none" dirty="0">
                <a:solidFill>
                  <a:schemeClr val="lt1"/>
                </a:solidFill>
                <a:latin typeface="Arial"/>
                <a:ea typeface="Arial"/>
                <a:cs typeface="Arial"/>
                <a:sym typeface="Arial"/>
              </a:rPr>
              <a:t>.</a:t>
            </a:r>
            <a:br>
              <a:rPr lang="en-US" sz="3500" b="0" i="0" u="none" strike="noStrike" cap="none" dirty="0">
                <a:solidFill>
                  <a:schemeClr val="lt1"/>
                </a:solidFill>
                <a:latin typeface="Arial"/>
                <a:ea typeface="Arial"/>
                <a:cs typeface="Arial"/>
                <a:sym typeface="Arial"/>
              </a:rPr>
            </a:br>
            <a:br>
              <a:rPr lang="en-US" sz="3500" b="0" i="0" u="none" strike="noStrike" cap="none" dirty="0">
                <a:solidFill>
                  <a:schemeClr val="lt1"/>
                </a:solidFill>
                <a:latin typeface="Arial"/>
                <a:ea typeface="Arial"/>
                <a:cs typeface="Arial"/>
                <a:sym typeface="Arial"/>
              </a:rPr>
            </a:br>
            <a:r>
              <a:rPr lang="en-US" sz="3500" b="0" i="0" u="none" strike="noStrike" cap="none" dirty="0">
                <a:solidFill>
                  <a:schemeClr val="lt1"/>
                </a:solidFill>
                <a:latin typeface="Arial"/>
                <a:ea typeface="Arial"/>
                <a:cs typeface="Arial"/>
                <a:sym typeface="Arial"/>
              </a:rPr>
              <a:t>Une </a:t>
            </a:r>
            <a:r>
              <a:rPr lang="en-US" sz="3500" b="0" i="0" u="none" strike="noStrike" cap="none" dirty="0" err="1">
                <a:solidFill>
                  <a:schemeClr val="lt1"/>
                </a:solidFill>
                <a:latin typeface="Arial"/>
                <a:ea typeface="Arial"/>
                <a:cs typeface="Arial"/>
                <a:sym typeface="Arial"/>
              </a:rPr>
              <a:t>fois</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vos</a:t>
            </a:r>
            <a:r>
              <a:rPr lang="en-US" sz="3500" b="0" i="0" u="none" strike="noStrike" cap="none" dirty="0">
                <a:solidFill>
                  <a:schemeClr val="lt1"/>
                </a:solidFill>
                <a:latin typeface="Arial"/>
                <a:ea typeface="Arial"/>
                <a:cs typeface="Arial"/>
                <a:sym typeface="Arial"/>
              </a:rPr>
              <a:t> slides </a:t>
            </a:r>
            <a:r>
              <a:rPr lang="en-US" sz="3500" b="0" i="0" u="none" strike="noStrike" cap="none" dirty="0" err="1">
                <a:solidFill>
                  <a:schemeClr val="lt1"/>
                </a:solidFill>
                <a:latin typeface="Arial"/>
                <a:ea typeface="Arial"/>
                <a:cs typeface="Arial"/>
                <a:sym typeface="Arial"/>
              </a:rPr>
              <a:t>finalisés</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téléchargez</a:t>
            </a:r>
            <a:r>
              <a:rPr lang="en-US" sz="3500" b="0" i="0" u="none" strike="noStrike" cap="none" dirty="0">
                <a:solidFill>
                  <a:schemeClr val="lt1"/>
                </a:solidFill>
                <a:latin typeface="Arial"/>
                <a:ea typeface="Arial"/>
                <a:cs typeface="Arial"/>
                <a:sym typeface="Arial"/>
              </a:rPr>
              <a:t>-les au format .</a:t>
            </a:r>
            <a:r>
              <a:rPr lang="en-US" sz="3500" b="0" i="0" u="none" strike="noStrike" cap="none" dirty="0" err="1">
                <a:solidFill>
                  <a:schemeClr val="lt1"/>
                </a:solidFill>
                <a:latin typeface="Arial"/>
                <a:ea typeface="Arial"/>
                <a:cs typeface="Arial"/>
                <a:sym typeface="Arial"/>
              </a:rPr>
              <a:t>png</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ou</a:t>
            </a:r>
            <a:r>
              <a:rPr lang="en-US" sz="3500" b="0" i="0" u="none" strike="noStrike" cap="none" dirty="0">
                <a:solidFill>
                  <a:schemeClr val="lt1"/>
                </a:solidFill>
                <a:latin typeface="Arial"/>
                <a:ea typeface="Arial"/>
                <a:cs typeface="Arial"/>
                <a:sym typeface="Arial"/>
              </a:rPr>
              <a:t> .jpg et </a:t>
            </a:r>
            <a:r>
              <a:rPr lang="en-US" sz="3500" b="0" i="0" u="none" strike="noStrike" cap="none" dirty="0" err="1">
                <a:solidFill>
                  <a:schemeClr val="lt1"/>
                </a:solidFill>
                <a:latin typeface="Arial"/>
                <a:ea typeface="Arial"/>
                <a:cs typeface="Arial"/>
                <a:sym typeface="Arial"/>
              </a:rPr>
              <a:t>utilisez</a:t>
            </a:r>
            <a:r>
              <a:rPr lang="en-US" sz="3500" b="0" i="0" u="none" strike="noStrike" cap="none" dirty="0">
                <a:solidFill>
                  <a:schemeClr val="lt1"/>
                </a:solidFill>
                <a:latin typeface="Arial"/>
                <a:ea typeface="Arial"/>
                <a:cs typeface="Arial"/>
                <a:sym typeface="Arial"/>
              </a:rPr>
              <a:t>-les pour passer le mot sur les </a:t>
            </a:r>
            <a:r>
              <a:rPr lang="en-US" sz="3500" b="0" i="0" u="none" strike="noStrike" cap="none" dirty="0" err="1">
                <a:solidFill>
                  <a:schemeClr val="lt1"/>
                </a:solidFill>
                <a:latin typeface="Arial"/>
                <a:ea typeface="Arial"/>
                <a:cs typeface="Arial"/>
                <a:sym typeface="Arial"/>
              </a:rPr>
              <a:t>réseaux</a:t>
            </a:r>
            <a:r>
              <a:rPr lang="en-US" sz="3500" b="0" i="0" u="none" strike="noStrike" cap="none" dirty="0">
                <a:solidFill>
                  <a:schemeClr val="lt1"/>
                </a:solidFill>
                <a:latin typeface="Arial"/>
                <a:ea typeface="Arial"/>
                <a:cs typeface="Arial"/>
                <a:sym typeface="Arial"/>
              </a:rPr>
              <a:t> </a:t>
            </a:r>
            <a:r>
              <a:rPr lang="en-US" sz="3500" b="0" i="0" u="none" strike="noStrike" cap="none" dirty="0" err="1">
                <a:solidFill>
                  <a:schemeClr val="lt1"/>
                </a:solidFill>
                <a:latin typeface="Arial"/>
                <a:ea typeface="Arial"/>
                <a:cs typeface="Arial"/>
                <a:sym typeface="Arial"/>
              </a:rPr>
              <a:t>sociaux</a:t>
            </a:r>
            <a:r>
              <a:rPr lang="en-US" sz="3500" b="0" i="0" u="none" strike="noStrike" cap="none" dirty="0">
                <a:solidFill>
                  <a:schemeClr val="lt1"/>
                </a:solidFill>
                <a:latin typeface="Arial"/>
                <a:ea typeface="Arial"/>
                <a:cs typeface="Arial"/>
                <a:sym typeface="Arial"/>
              </a:rPr>
              <a:t>. MERCI BEAUCOUP!</a:t>
            </a:r>
            <a:br>
              <a:rPr lang="en-US" sz="3500" b="0" i="0" u="none" strike="noStrike" cap="none" dirty="0">
                <a:solidFill>
                  <a:schemeClr val="lt1"/>
                </a:solidFill>
                <a:latin typeface="Arial"/>
                <a:ea typeface="Arial"/>
                <a:cs typeface="Arial"/>
                <a:sym typeface="Arial"/>
              </a:rPr>
            </a:br>
            <a:br>
              <a:rPr lang="es-ES" sz="3600" b="0" i="0" u="none" strike="noStrike" cap="none" dirty="0">
                <a:solidFill>
                  <a:srgbClr val="000000"/>
                </a:solidFill>
                <a:latin typeface="Arial"/>
                <a:ea typeface="Arial"/>
                <a:cs typeface="Arial"/>
                <a:sym typeface="Arial"/>
              </a:rPr>
            </a:br>
            <a:endParaRPr lang="en-GB" sz="3500" dirty="0"/>
          </a:p>
        </p:txBody>
      </p:sp>
    </p:spTree>
    <p:extLst>
      <p:ext uri="{BB962C8B-B14F-4D97-AF65-F5344CB8AC3E}">
        <p14:creationId xmlns:p14="http://schemas.microsoft.com/office/powerpoint/2010/main" val="292737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pic>
        <p:nvPicPr>
          <p:cNvPr id="2" name="Google Shape;129;p11">
            <a:extLst>
              <a:ext uri="{FF2B5EF4-FFF2-40B4-BE49-F238E27FC236}">
                <a16:creationId xmlns:a16="http://schemas.microsoft.com/office/drawing/2014/main" id="{9E6B56A1-70C6-FB19-13CB-199ADA9C0BEA}"/>
              </a:ext>
            </a:extLst>
          </p:cNvPr>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131" name="Google Shape;131;p11"/>
          <p:cNvSpPr txBox="1"/>
          <p:nvPr/>
        </p:nvSpPr>
        <p:spPr>
          <a:xfrm>
            <a:off x="1193199" y="4858445"/>
            <a:ext cx="10554787" cy="2568001"/>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US" sz="4150" b="1" dirty="0" err="1">
                <a:latin typeface="Arial"/>
                <a:ea typeface="Arial"/>
                <a:cs typeface="Arial"/>
                <a:sym typeface="Arial"/>
              </a:rPr>
              <a:t>Intégrer</a:t>
            </a:r>
            <a:r>
              <a:rPr lang="en-US" sz="4150" b="1" dirty="0">
                <a:latin typeface="Arial"/>
                <a:ea typeface="Arial"/>
                <a:cs typeface="Arial"/>
                <a:sym typeface="Arial"/>
              </a:rPr>
              <a:t> les MNT dans la couverture sanitaire </a:t>
            </a:r>
            <a:r>
              <a:rPr lang="en-US" sz="4150" b="1" dirty="0" err="1">
                <a:latin typeface="Arial"/>
                <a:ea typeface="Arial"/>
                <a:cs typeface="Arial"/>
                <a:sym typeface="Arial"/>
              </a:rPr>
              <a:t>universelle</a:t>
            </a:r>
            <a:r>
              <a:rPr lang="en-US" sz="4150" b="1" dirty="0">
                <a:latin typeface="Arial"/>
                <a:ea typeface="Arial"/>
                <a:cs typeface="Arial"/>
                <a:sym typeface="Arial"/>
              </a:rPr>
              <a:t>, </a:t>
            </a:r>
            <a:r>
              <a:rPr lang="en-US" sz="4150" b="1" dirty="0" err="1">
                <a:latin typeface="Arial"/>
                <a:ea typeface="Arial"/>
                <a:cs typeface="Arial"/>
                <a:sym typeface="Arial"/>
              </a:rPr>
              <a:t>l'assurance</a:t>
            </a:r>
            <a:r>
              <a:rPr lang="en-US" sz="4150" b="1" dirty="0">
                <a:latin typeface="Arial"/>
                <a:ea typeface="Arial"/>
                <a:cs typeface="Arial"/>
                <a:sym typeface="Arial"/>
              </a:rPr>
              <a:t> </a:t>
            </a:r>
            <a:r>
              <a:rPr lang="en-US" sz="4150" b="1" dirty="0" err="1">
                <a:latin typeface="Arial"/>
                <a:ea typeface="Arial"/>
                <a:cs typeface="Arial"/>
                <a:sym typeface="Arial"/>
              </a:rPr>
              <a:t>maladie</a:t>
            </a:r>
            <a:r>
              <a:rPr lang="en-US" sz="4150" b="1" dirty="0">
                <a:latin typeface="Arial"/>
                <a:ea typeface="Arial"/>
                <a:cs typeface="Arial"/>
                <a:sym typeface="Arial"/>
              </a:rPr>
              <a:t> </a:t>
            </a:r>
            <a:r>
              <a:rPr lang="en-US" sz="4150" b="1" dirty="0" err="1">
                <a:latin typeface="Arial"/>
                <a:ea typeface="Arial"/>
                <a:cs typeface="Arial"/>
                <a:sym typeface="Arial"/>
              </a:rPr>
              <a:t>nationale</a:t>
            </a:r>
            <a:r>
              <a:rPr lang="en-US" sz="4150" b="1" dirty="0">
                <a:latin typeface="Arial"/>
                <a:ea typeface="Arial"/>
                <a:cs typeface="Arial"/>
                <a:sym typeface="Arial"/>
              </a:rPr>
              <a:t> et les régimes de protection </a:t>
            </a:r>
            <a:r>
              <a:rPr lang="en-US" sz="4150" b="1" dirty="0" err="1">
                <a:latin typeface="Arial"/>
                <a:ea typeface="Arial"/>
                <a:cs typeface="Arial"/>
                <a:sym typeface="Arial"/>
              </a:rPr>
              <a:t>sociale</a:t>
            </a:r>
            <a:r>
              <a:rPr lang="en-US" sz="4150" b="1" dirty="0">
                <a:latin typeface="Arial"/>
                <a:ea typeface="Arial"/>
                <a:cs typeface="Arial"/>
                <a:sym typeface="Arial"/>
              </a:rPr>
              <a:t>.</a:t>
            </a:r>
            <a:endParaRPr sz="4150" dirty="0">
              <a:latin typeface="Arial"/>
              <a:ea typeface="Arial"/>
              <a:cs typeface="Arial"/>
              <a:sym typeface="Arial"/>
            </a:endParaRPr>
          </a:p>
        </p:txBody>
      </p:sp>
      <p:sp>
        <p:nvSpPr>
          <p:cNvPr id="133" name="Google Shape;133;p11"/>
          <p:cNvSpPr txBox="1">
            <a:spLocks noGrp="1"/>
          </p:cNvSpPr>
          <p:nvPr>
            <p:ph type="title"/>
          </p:nvPr>
        </p:nvSpPr>
        <p:spPr>
          <a:xfrm>
            <a:off x="615552" y="3428531"/>
            <a:ext cx="10788173"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a:solidFill>
                  <a:srgbClr val="FFFFFF"/>
                </a:solidFill>
                <a:latin typeface="Arial Black"/>
                <a:ea typeface="Arial Black"/>
                <a:cs typeface="Arial Black"/>
                <a:sym typeface="Arial Black"/>
              </a:rPr>
              <a:t>Prendre </a:t>
            </a:r>
            <a:r>
              <a:rPr lang="en-US" dirty="0" err="1">
                <a:solidFill>
                  <a:srgbClr val="FFFFFF"/>
                </a:solidFill>
                <a:latin typeface="Arial Black"/>
                <a:ea typeface="Arial Black"/>
                <a:cs typeface="Arial Black"/>
                <a:sym typeface="Arial Black"/>
              </a:rPr>
              <a:t>soin</a:t>
            </a:r>
            <a:r>
              <a:rPr lang="en-US" dirty="0">
                <a:solidFill>
                  <a:srgbClr val="FFFFFF"/>
                </a:solidFill>
                <a:latin typeface="Arial Black"/>
                <a:ea typeface="Arial Black"/>
                <a:cs typeface="Arial Black"/>
                <a:sym typeface="Arial Black"/>
              </a:rPr>
              <a:t> des </a:t>
            </a:r>
            <a:r>
              <a:rPr lang="en-US" dirty="0" err="1">
                <a:solidFill>
                  <a:srgbClr val="FFFFFF"/>
                </a:solidFill>
                <a:latin typeface="Arial Black"/>
                <a:ea typeface="Arial Black"/>
                <a:cs typeface="Arial Black"/>
                <a:sym typeface="Arial Black"/>
              </a:rPr>
              <a:t>personnes</a:t>
            </a:r>
            <a:endParaRPr dirty="0">
              <a:latin typeface="Arial Black"/>
              <a:ea typeface="Arial Black"/>
              <a:cs typeface="Arial Black"/>
              <a:sym typeface="Arial Black"/>
            </a:endParaRPr>
          </a:p>
        </p:txBody>
      </p:sp>
      <p:sp>
        <p:nvSpPr>
          <p:cNvPr id="134" name="Google Shape;134;p11"/>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35" name="Google Shape;135;p11"/>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36" name="Google Shape;136;p11"/>
          <p:cNvPicPr preferRelativeResize="0"/>
          <p:nvPr/>
        </p:nvPicPr>
        <p:blipFill>
          <a:blip r:embed="rId4"/>
          <a:srcRect/>
          <a:stretch/>
        </p:blipFill>
        <p:spPr>
          <a:xfrm>
            <a:off x="201399" y="7691224"/>
            <a:ext cx="3297452" cy="3297452"/>
          </a:xfrm>
          <a:prstGeom prst="rect">
            <a:avLst/>
          </a:prstGeom>
          <a:noFill/>
          <a:ln>
            <a:noFill/>
          </a:ln>
        </p:spPr>
      </p:pic>
      <p:pic>
        <p:nvPicPr>
          <p:cNvPr id="139" name="Google Shape;139;p11"/>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143" name="Google Shape;143;p11"/>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44" name="Google Shape;144;p11"/>
          <p:cNvGrpSpPr/>
          <p:nvPr/>
        </p:nvGrpSpPr>
        <p:grpSpPr>
          <a:xfrm>
            <a:off x="11403725" y="661200"/>
            <a:ext cx="8353200" cy="8610300"/>
            <a:chOff x="11403725" y="661200"/>
            <a:chExt cx="8353200" cy="8610300"/>
          </a:xfrm>
        </p:grpSpPr>
        <p:sp>
          <p:nvSpPr>
            <p:cNvPr id="145" name="Google Shape;145;p11"/>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8;p10">
            <a:extLst>
              <a:ext uri="{FF2B5EF4-FFF2-40B4-BE49-F238E27FC236}">
                <a16:creationId xmlns:a16="http://schemas.microsoft.com/office/drawing/2014/main" id="{08638105-2E55-4CAB-3737-0AD887319540}"/>
              </a:ext>
            </a:extLst>
          </p:cNvPr>
          <p:cNvSpPr/>
          <p:nvPr/>
        </p:nvSpPr>
        <p:spPr>
          <a:xfrm rot="21073584">
            <a:off x="293917" y="514332"/>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119;p10">
            <a:extLst>
              <a:ext uri="{FF2B5EF4-FFF2-40B4-BE49-F238E27FC236}">
                <a16:creationId xmlns:a16="http://schemas.microsoft.com/office/drawing/2014/main" id="{3822844E-14A2-0FBF-E97C-7C32936EDE54}"/>
              </a:ext>
            </a:extLst>
          </p:cNvPr>
          <p:cNvSpPr txBox="1"/>
          <p:nvPr/>
        </p:nvSpPr>
        <p:spPr>
          <a:xfrm rot="20738491">
            <a:off x="629479" y="704978"/>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9" name="Google Shape;107;p10">
            <a:extLst>
              <a:ext uri="{FF2B5EF4-FFF2-40B4-BE49-F238E27FC236}">
                <a16:creationId xmlns:a16="http://schemas.microsoft.com/office/drawing/2014/main" id="{67DD74B3-5D2A-5297-462E-CF332DD8110A}"/>
              </a:ext>
            </a:extLst>
          </p:cNvPr>
          <p:cNvSpPr/>
          <p:nvPr/>
        </p:nvSpPr>
        <p:spPr>
          <a:xfrm rot="21291895">
            <a:off x="1716040" y="1138784"/>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114;p10">
            <a:extLst>
              <a:ext uri="{FF2B5EF4-FFF2-40B4-BE49-F238E27FC236}">
                <a16:creationId xmlns:a16="http://schemas.microsoft.com/office/drawing/2014/main" id="{171826A4-9500-36E8-F3A8-1F89141D0143}"/>
              </a:ext>
            </a:extLst>
          </p:cNvPr>
          <p:cNvSpPr txBox="1"/>
          <p:nvPr/>
        </p:nvSpPr>
        <p:spPr>
          <a:xfrm rot="20793106">
            <a:off x="1886496" y="1630025"/>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
        <p:nvSpPr>
          <p:cNvPr id="11" name="Google Shape;115;p10">
            <a:extLst>
              <a:ext uri="{FF2B5EF4-FFF2-40B4-BE49-F238E27FC236}">
                <a16:creationId xmlns:a16="http://schemas.microsoft.com/office/drawing/2014/main" id="{D305319F-D638-AEB6-2A23-AA63B472A507}"/>
              </a:ext>
            </a:extLst>
          </p:cNvPr>
          <p:cNvSpPr txBox="1"/>
          <p:nvPr/>
        </p:nvSpPr>
        <p:spPr>
          <a:xfrm>
            <a:off x="3367300" y="818253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64121A"/>
                </a:solidFill>
                <a:latin typeface="Arial Black"/>
                <a:ea typeface="Arial Black"/>
                <a:cs typeface="Arial Black"/>
                <a:sym typeface="Arial Black"/>
              </a:rPr>
              <a:t>L’HEURE DES SOINS</a:t>
            </a:r>
            <a:endParaRPr sz="3550" dirty="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64121A"/>
                </a:solidFill>
                <a:latin typeface="Arial"/>
                <a:ea typeface="Arial"/>
                <a:cs typeface="Arial"/>
                <a:sym typeface="Arial"/>
              </a:rPr>
              <a:t>Semaine</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d’action</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mondiale</a:t>
            </a:r>
            <a:r>
              <a:rPr lang="es-ES" sz="2950" b="1" dirty="0">
                <a:solidFill>
                  <a:srgbClr val="64121A"/>
                </a:solidFill>
                <a:latin typeface="Arial"/>
                <a:ea typeface="Arial"/>
                <a:cs typeface="Arial"/>
                <a:sym typeface="Arial"/>
              </a:rPr>
              <a:t> sur les MNT</a:t>
            </a:r>
            <a:endParaRPr sz="295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64121A"/>
                </a:solidFill>
                <a:latin typeface="Arial"/>
                <a:ea typeface="Arial"/>
                <a:cs typeface="Arial"/>
                <a:sym typeface="Arial"/>
              </a:rPr>
              <a:t>1</a:t>
            </a:r>
            <a:r>
              <a:rPr lang="en-US" sz="2950" b="1" dirty="0">
                <a:solidFill>
                  <a:srgbClr val="64121A"/>
                </a:solidFill>
              </a:rPr>
              <a:t>4</a:t>
            </a:r>
            <a:r>
              <a:rPr lang="en-US" sz="2950" b="1" dirty="0">
                <a:solidFill>
                  <a:srgbClr val="64121A"/>
                </a:solidFill>
                <a:latin typeface="Arial"/>
                <a:ea typeface="Arial"/>
                <a:cs typeface="Arial"/>
                <a:sym typeface="Arial"/>
              </a:rPr>
              <a:t>-2</a:t>
            </a:r>
            <a:r>
              <a:rPr lang="en-US" sz="2950" b="1" dirty="0">
                <a:solidFill>
                  <a:srgbClr val="64121A"/>
                </a:solidFill>
              </a:rPr>
              <a:t>1</a:t>
            </a:r>
            <a:r>
              <a:rPr lang="en-US" sz="2950" b="1" dirty="0">
                <a:solidFill>
                  <a:srgbClr val="64121A"/>
                </a:solidFill>
                <a:latin typeface="Arial"/>
                <a:ea typeface="Arial"/>
                <a:cs typeface="Arial"/>
                <a:sym typeface="Arial"/>
              </a:rPr>
              <a:t> </a:t>
            </a:r>
            <a:r>
              <a:rPr lang="en-US" sz="2950" b="1" dirty="0" err="1">
                <a:solidFill>
                  <a:srgbClr val="64121A"/>
                </a:solidFill>
                <a:latin typeface="Arial"/>
                <a:ea typeface="Arial"/>
                <a:cs typeface="Arial"/>
                <a:sym typeface="Arial"/>
              </a:rPr>
              <a:t>Septembre</a:t>
            </a:r>
            <a:r>
              <a:rPr lang="en-US" sz="2950" b="1" dirty="0">
                <a:solidFill>
                  <a:srgbClr val="64121A"/>
                </a:solidFill>
                <a:latin typeface="Arial"/>
                <a:ea typeface="Arial"/>
                <a:cs typeface="Arial"/>
                <a:sym typeface="Arial"/>
              </a:rPr>
              <a:t> 2023</a:t>
            </a:r>
            <a:endParaRPr sz="2950" dirty="0">
              <a:solidFill>
                <a:srgbClr val="64121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pic>
        <p:nvPicPr>
          <p:cNvPr id="151" name="Google Shape;151;p12"/>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152" name="Google Shape;152;p12"/>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155" name="Google Shape;155;p12"/>
          <p:cNvSpPr txBox="1">
            <a:spLocks noGrp="1"/>
          </p:cNvSpPr>
          <p:nvPr>
            <p:ph type="body" idx="1"/>
          </p:nvPr>
        </p:nvSpPr>
        <p:spPr>
          <a:xfrm>
            <a:off x="1273975" y="4839600"/>
            <a:ext cx="9766500" cy="1743411"/>
          </a:xfrm>
          <a:prstGeom prst="rect">
            <a:avLst/>
          </a:prstGeom>
          <a:noFill/>
          <a:ln>
            <a:noFill/>
          </a:ln>
        </p:spPr>
        <p:txBody>
          <a:bodyPr spcFirstLastPara="1" wrap="square" lIns="0" tIns="12050" rIns="0" bIns="0" anchor="t" anchorCtr="0">
            <a:spAutoFit/>
          </a:bodyPr>
          <a:lstStyle/>
          <a:p>
            <a:pPr marL="12700" marR="5080" lvl="0" indent="0" algn="l" rtl="0">
              <a:lnSpc>
                <a:spcPct val="100299"/>
              </a:lnSpc>
              <a:spcBef>
                <a:spcPts val="0"/>
              </a:spcBef>
              <a:spcAft>
                <a:spcPts val="0"/>
              </a:spcAft>
              <a:buNone/>
            </a:pPr>
            <a:r>
              <a:rPr lang="en-US" dirty="0" err="1"/>
              <a:t>Investir</a:t>
            </a:r>
            <a:r>
              <a:rPr lang="en-US" dirty="0"/>
              <a:t> dans la </a:t>
            </a:r>
            <a:r>
              <a:rPr lang="en-US" dirty="0" err="1"/>
              <a:t>prévention</a:t>
            </a:r>
            <a:r>
              <a:rPr lang="en-US" dirty="0"/>
              <a:t> et le </a:t>
            </a:r>
            <a:r>
              <a:rPr lang="en-US" dirty="0" err="1"/>
              <a:t>contrôle</a:t>
            </a:r>
            <a:r>
              <a:rPr lang="en-US" dirty="0"/>
              <a:t> des MNT </a:t>
            </a:r>
            <a:r>
              <a:rPr lang="en-US" dirty="0" err="1"/>
              <a:t>en</a:t>
            </a:r>
            <a:r>
              <a:rPr lang="en-US" dirty="0"/>
              <a:t> </a:t>
            </a:r>
            <a:r>
              <a:rPr lang="en-US" dirty="0" err="1"/>
              <a:t>consacrant</a:t>
            </a:r>
            <a:r>
              <a:rPr lang="en-US" dirty="0"/>
              <a:t> des </a:t>
            </a:r>
            <a:r>
              <a:rPr lang="en-US" dirty="0" err="1"/>
              <a:t>ressources</a:t>
            </a:r>
            <a:r>
              <a:rPr lang="en-US" dirty="0"/>
              <a:t> </a:t>
            </a:r>
            <a:r>
              <a:rPr lang="en-US" dirty="0" err="1"/>
              <a:t>à</a:t>
            </a:r>
            <a:r>
              <a:rPr lang="en-US" dirty="0"/>
              <a:t> la couverture sanitaire </a:t>
            </a:r>
            <a:r>
              <a:rPr lang="en-US" dirty="0" err="1"/>
              <a:t>universelle</a:t>
            </a:r>
            <a:r>
              <a:rPr lang="en-US" dirty="0"/>
              <a:t>.</a:t>
            </a:r>
            <a:endParaRPr dirty="0"/>
          </a:p>
        </p:txBody>
      </p:sp>
      <p:sp>
        <p:nvSpPr>
          <p:cNvPr id="156" name="Google Shape;156;p12"/>
          <p:cNvSpPr txBox="1">
            <a:spLocks noGrp="1"/>
          </p:cNvSpPr>
          <p:nvPr>
            <p:ph type="title"/>
          </p:nvPr>
        </p:nvSpPr>
        <p:spPr>
          <a:xfrm>
            <a:off x="615549" y="3428525"/>
            <a:ext cx="11112363" cy="834839"/>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dirty="0">
                <a:solidFill>
                  <a:srgbClr val="EE7622"/>
                </a:solidFill>
                <a:latin typeface="Arial Black"/>
                <a:ea typeface="Arial Black"/>
                <a:cs typeface="Arial Black"/>
                <a:sym typeface="Arial Black"/>
              </a:rPr>
              <a:t>Prendre </a:t>
            </a:r>
            <a:r>
              <a:rPr lang="en-US" sz="5350" dirty="0" err="1">
                <a:solidFill>
                  <a:srgbClr val="EE7622"/>
                </a:solidFill>
                <a:latin typeface="Arial Black"/>
                <a:ea typeface="Arial Black"/>
                <a:cs typeface="Arial Black"/>
                <a:sym typeface="Arial Black"/>
              </a:rPr>
              <a:t>soin</a:t>
            </a:r>
            <a:r>
              <a:rPr lang="en-US" sz="5350" dirty="0">
                <a:solidFill>
                  <a:srgbClr val="EE7622"/>
                </a:solidFill>
                <a:latin typeface="Arial Black"/>
                <a:ea typeface="Arial Black"/>
                <a:cs typeface="Arial Black"/>
                <a:sym typeface="Arial Black"/>
              </a:rPr>
              <a:t> des </a:t>
            </a:r>
            <a:r>
              <a:rPr lang="en-US" sz="5350" dirty="0" err="1">
                <a:solidFill>
                  <a:srgbClr val="EE7622"/>
                </a:solidFill>
                <a:latin typeface="Arial Black"/>
                <a:ea typeface="Arial Black"/>
                <a:cs typeface="Arial Black"/>
                <a:sym typeface="Arial Black"/>
              </a:rPr>
              <a:t>économies</a:t>
            </a:r>
            <a:endParaRPr sz="5350" dirty="0">
              <a:latin typeface="Arial Black"/>
              <a:ea typeface="Arial Black"/>
              <a:cs typeface="Arial Black"/>
              <a:sym typeface="Arial Black"/>
            </a:endParaRPr>
          </a:p>
        </p:txBody>
      </p:sp>
      <p:sp>
        <p:nvSpPr>
          <p:cNvPr id="159" name="Google Shape;159;p12"/>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E36C09"/>
                </a:solidFill>
                <a:latin typeface="Arial Black"/>
                <a:ea typeface="Arial Black"/>
                <a:cs typeface="Arial Black"/>
                <a:sym typeface="Arial Black"/>
              </a:rPr>
              <a:t>L’HEURE DES SOINS</a:t>
            </a:r>
            <a:endParaRPr sz="3550" dirty="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E36C09"/>
                </a:solidFill>
                <a:latin typeface="Arial"/>
                <a:ea typeface="Arial"/>
                <a:cs typeface="Arial"/>
                <a:sym typeface="Arial"/>
              </a:rPr>
              <a:t>Semaine</a:t>
            </a:r>
            <a:r>
              <a:rPr lang="es-ES" sz="2950" b="1" dirty="0">
                <a:solidFill>
                  <a:srgbClr val="E36C09"/>
                </a:solidFill>
                <a:latin typeface="Arial"/>
                <a:ea typeface="Arial"/>
                <a:cs typeface="Arial"/>
                <a:sym typeface="Arial"/>
              </a:rPr>
              <a:t> </a:t>
            </a:r>
            <a:r>
              <a:rPr lang="es-ES" sz="2950" b="1" dirty="0" err="1">
                <a:solidFill>
                  <a:srgbClr val="E36C09"/>
                </a:solidFill>
                <a:latin typeface="Arial"/>
                <a:ea typeface="Arial"/>
                <a:cs typeface="Arial"/>
                <a:sym typeface="Arial"/>
              </a:rPr>
              <a:t>d’action</a:t>
            </a:r>
            <a:r>
              <a:rPr lang="es-ES" sz="2950" b="1" dirty="0">
                <a:solidFill>
                  <a:srgbClr val="E36C09"/>
                </a:solidFill>
                <a:latin typeface="Arial"/>
                <a:ea typeface="Arial"/>
                <a:cs typeface="Arial"/>
                <a:sym typeface="Arial"/>
              </a:rPr>
              <a:t> </a:t>
            </a:r>
            <a:r>
              <a:rPr lang="es-ES" sz="2950" b="1" dirty="0" err="1">
                <a:solidFill>
                  <a:srgbClr val="E36C09"/>
                </a:solidFill>
                <a:latin typeface="Arial"/>
                <a:ea typeface="Arial"/>
                <a:cs typeface="Arial"/>
                <a:sym typeface="Arial"/>
              </a:rPr>
              <a:t>mondiale</a:t>
            </a:r>
            <a:r>
              <a:rPr lang="es-ES" sz="2950" b="1" dirty="0">
                <a:solidFill>
                  <a:srgbClr val="E36C09"/>
                </a:solidFill>
                <a:latin typeface="Arial"/>
                <a:ea typeface="Arial"/>
                <a:cs typeface="Arial"/>
                <a:sym typeface="Arial"/>
              </a:rPr>
              <a:t> sur les MNT</a:t>
            </a:r>
            <a:endParaRPr sz="2950" dirty="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E36C09"/>
                </a:solidFill>
                <a:latin typeface="Arial"/>
                <a:ea typeface="Arial"/>
                <a:cs typeface="Arial"/>
                <a:sym typeface="Arial"/>
              </a:rPr>
              <a:t>1</a:t>
            </a:r>
            <a:r>
              <a:rPr lang="en-US" sz="2950" b="1" dirty="0">
                <a:solidFill>
                  <a:srgbClr val="E36C09"/>
                </a:solidFill>
              </a:rPr>
              <a:t>4</a:t>
            </a:r>
            <a:r>
              <a:rPr lang="en-US" sz="2950" b="1" dirty="0">
                <a:solidFill>
                  <a:srgbClr val="E36C09"/>
                </a:solidFill>
                <a:latin typeface="Arial"/>
                <a:ea typeface="Arial"/>
                <a:cs typeface="Arial"/>
                <a:sym typeface="Arial"/>
              </a:rPr>
              <a:t>-2</a:t>
            </a:r>
            <a:r>
              <a:rPr lang="en-US" sz="2950" b="1" dirty="0">
                <a:solidFill>
                  <a:srgbClr val="E36C09"/>
                </a:solidFill>
              </a:rPr>
              <a:t>1</a:t>
            </a:r>
            <a:r>
              <a:rPr lang="en-US" sz="2950" b="1" dirty="0">
                <a:solidFill>
                  <a:srgbClr val="E36C09"/>
                </a:solidFill>
                <a:latin typeface="Arial"/>
                <a:ea typeface="Arial"/>
                <a:cs typeface="Arial"/>
                <a:sym typeface="Arial"/>
              </a:rPr>
              <a:t> </a:t>
            </a:r>
            <a:r>
              <a:rPr lang="en-US" sz="2950" b="1" dirty="0" err="1">
                <a:solidFill>
                  <a:srgbClr val="E36C09"/>
                </a:solidFill>
                <a:latin typeface="Arial"/>
                <a:ea typeface="Arial"/>
                <a:cs typeface="Arial"/>
                <a:sym typeface="Arial"/>
              </a:rPr>
              <a:t>Septembre</a:t>
            </a:r>
            <a:r>
              <a:rPr lang="en-US" sz="2950" b="1" dirty="0">
                <a:solidFill>
                  <a:srgbClr val="E36C09"/>
                </a:solidFill>
                <a:latin typeface="Arial"/>
                <a:ea typeface="Arial"/>
                <a:cs typeface="Arial"/>
                <a:sym typeface="Arial"/>
              </a:rPr>
              <a:t> 2023</a:t>
            </a:r>
            <a:endParaRPr sz="2950" dirty="0">
              <a:solidFill>
                <a:srgbClr val="E36C09"/>
              </a:solidFill>
              <a:latin typeface="Arial"/>
              <a:ea typeface="Arial"/>
              <a:cs typeface="Arial"/>
              <a:sym typeface="Arial"/>
            </a:endParaRPr>
          </a:p>
        </p:txBody>
      </p:sp>
      <p:sp>
        <p:nvSpPr>
          <p:cNvPr id="160" name="Google Shape;160;p12"/>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61" name="Google Shape;161;p12"/>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62" name="Google Shape;162;p12"/>
          <p:cNvPicPr preferRelativeResize="0"/>
          <p:nvPr/>
        </p:nvPicPr>
        <p:blipFill>
          <a:blip r:embed="rId5"/>
          <a:srcRect/>
          <a:stretch/>
        </p:blipFill>
        <p:spPr>
          <a:xfrm>
            <a:off x="201399" y="7691224"/>
            <a:ext cx="3297452" cy="3297452"/>
          </a:xfrm>
          <a:prstGeom prst="rect">
            <a:avLst/>
          </a:prstGeom>
          <a:noFill/>
          <a:ln>
            <a:noFill/>
          </a:ln>
        </p:spPr>
      </p:pic>
      <p:pic>
        <p:nvPicPr>
          <p:cNvPr id="163" name="Google Shape;163;p12"/>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65" name="Google Shape;165;p12"/>
          <p:cNvGrpSpPr/>
          <p:nvPr/>
        </p:nvGrpSpPr>
        <p:grpSpPr>
          <a:xfrm>
            <a:off x="11403725" y="661200"/>
            <a:ext cx="8353200" cy="8610300"/>
            <a:chOff x="11403725" y="661200"/>
            <a:chExt cx="8353200" cy="8610300"/>
          </a:xfrm>
        </p:grpSpPr>
        <p:sp>
          <p:nvSpPr>
            <p:cNvPr id="166" name="Google Shape;166;p12"/>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18;p10">
            <a:extLst>
              <a:ext uri="{FF2B5EF4-FFF2-40B4-BE49-F238E27FC236}">
                <a16:creationId xmlns:a16="http://schemas.microsoft.com/office/drawing/2014/main" id="{C1109F1C-C0C5-0D71-DDA5-696DAA5712CF}"/>
              </a:ext>
            </a:extLst>
          </p:cNvPr>
          <p:cNvSpPr/>
          <p:nvPr/>
        </p:nvSpPr>
        <p:spPr>
          <a:xfrm rot="21073584">
            <a:off x="293917" y="617688"/>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 name="Google Shape;119;p10">
            <a:extLst>
              <a:ext uri="{FF2B5EF4-FFF2-40B4-BE49-F238E27FC236}">
                <a16:creationId xmlns:a16="http://schemas.microsoft.com/office/drawing/2014/main" id="{049E30AD-F2C3-EC44-3E00-E377AE3C503F}"/>
              </a:ext>
            </a:extLst>
          </p:cNvPr>
          <p:cNvSpPr txBox="1"/>
          <p:nvPr/>
        </p:nvSpPr>
        <p:spPr>
          <a:xfrm rot="20738491">
            <a:off x="629479" y="808334"/>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15" name="Google Shape;107;p10">
            <a:extLst>
              <a:ext uri="{FF2B5EF4-FFF2-40B4-BE49-F238E27FC236}">
                <a16:creationId xmlns:a16="http://schemas.microsoft.com/office/drawing/2014/main" id="{B13F20A1-4F03-2675-7D8D-014FF58F6C3C}"/>
              </a:ext>
            </a:extLst>
          </p:cNvPr>
          <p:cNvSpPr/>
          <p:nvPr/>
        </p:nvSpPr>
        <p:spPr>
          <a:xfrm rot="21291895">
            <a:off x="1716040" y="1242140"/>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 name="Google Shape;114;p10">
            <a:extLst>
              <a:ext uri="{FF2B5EF4-FFF2-40B4-BE49-F238E27FC236}">
                <a16:creationId xmlns:a16="http://schemas.microsoft.com/office/drawing/2014/main" id="{E957BB19-1580-B8D2-B7CC-10E60FB7FCFD}"/>
              </a:ext>
            </a:extLst>
          </p:cNvPr>
          <p:cNvSpPr txBox="1"/>
          <p:nvPr/>
        </p:nvSpPr>
        <p:spPr>
          <a:xfrm rot="20793106">
            <a:off x="1886496" y="1733381"/>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a:stretch/>
        </p:blipFill>
        <p:spPr>
          <a:xfrm>
            <a:off x="201399" y="24828"/>
            <a:ext cx="20104103" cy="11308555"/>
          </a:xfrm>
          <a:prstGeom prst="rect">
            <a:avLst/>
          </a:prstGeom>
          <a:gradFill>
            <a:gsLst>
              <a:gs pos="0">
                <a:srgbClr val="284971"/>
              </a:gs>
              <a:gs pos="50000">
                <a:srgbClr val="3B6AA4"/>
              </a:gs>
              <a:gs pos="100000">
                <a:srgbClr val="4680C5"/>
              </a:gs>
            </a:gsLst>
            <a:lin ang="0" scaled="0"/>
          </a:gradFill>
          <a:ln>
            <a:noFill/>
          </a:ln>
        </p:spPr>
      </p:pic>
      <p:sp>
        <p:nvSpPr>
          <p:cNvPr id="174" name="Google Shape;174;p13"/>
          <p:cNvSpPr txBox="1"/>
          <p:nvPr/>
        </p:nvSpPr>
        <p:spPr>
          <a:xfrm>
            <a:off x="1193200" y="4811669"/>
            <a:ext cx="10519800" cy="2321779"/>
          </a:xfrm>
          <a:prstGeom prst="rect">
            <a:avLst/>
          </a:prstGeom>
          <a:noFill/>
          <a:ln>
            <a:noFill/>
          </a:ln>
        </p:spPr>
        <p:txBody>
          <a:bodyPr spcFirstLastPara="1" wrap="square" lIns="0" tIns="13325" rIns="0" bIns="0" anchor="t" anchorCtr="0">
            <a:spAutoFit/>
          </a:bodyPr>
          <a:lstStyle/>
          <a:p>
            <a:pPr marL="12700" marR="5080" lvl="0" indent="0" algn="l" rtl="0">
              <a:lnSpc>
                <a:spcPct val="100299"/>
              </a:lnSpc>
              <a:spcBef>
                <a:spcPts val="0"/>
              </a:spcBef>
              <a:spcAft>
                <a:spcPts val="0"/>
              </a:spcAft>
              <a:buClr>
                <a:schemeClr val="dk1"/>
              </a:buClr>
              <a:buFont typeface="Arial"/>
              <a:buNone/>
            </a:pPr>
            <a:r>
              <a:rPr lang="en-US" sz="3750" b="1" dirty="0">
                <a:solidFill>
                  <a:schemeClr val="lt1"/>
                </a:solidFill>
              </a:rPr>
              <a:t>Assurer </a:t>
            </a:r>
            <a:r>
              <a:rPr lang="en-US" sz="3750" b="1" dirty="0" err="1">
                <a:solidFill>
                  <a:schemeClr val="lt1"/>
                </a:solidFill>
              </a:rPr>
              <a:t>l'accès</a:t>
            </a:r>
            <a:r>
              <a:rPr lang="en-US" sz="3750" b="1" dirty="0">
                <a:solidFill>
                  <a:schemeClr val="lt1"/>
                </a:solidFill>
              </a:rPr>
              <a:t> aux </a:t>
            </a:r>
            <a:r>
              <a:rPr lang="en-US" sz="3750" b="1" dirty="0" err="1">
                <a:solidFill>
                  <a:schemeClr val="lt1"/>
                </a:solidFill>
              </a:rPr>
              <a:t>soins</a:t>
            </a:r>
            <a:r>
              <a:rPr lang="en-US" sz="3750" b="1" dirty="0">
                <a:solidFill>
                  <a:schemeClr val="lt1"/>
                </a:solidFill>
              </a:rPr>
              <a:t> de </a:t>
            </a:r>
            <a:r>
              <a:rPr lang="en-US" sz="3750" b="1" dirty="0" err="1">
                <a:solidFill>
                  <a:schemeClr val="lt1"/>
                </a:solidFill>
              </a:rPr>
              <a:t>santé</a:t>
            </a:r>
            <a:r>
              <a:rPr lang="en-US" sz="3750" b="1" dirty="0">
                <a:solidFill>
                  <a:schemeClr val="lt1"/>
                </a:solidFill>
              </a:rPr>
              <a:t> </a:t>
            </a:r>
            <a:r>
              <a:rPr lang="en-US" sz="3750" b="1" dirty="0" err="1">
                <a:solidFill>
                  <a:schemeClr val="lt1"/>
                </a:solidFill>
              </a:rPr>
              <a:t>à</a:t>
            </a:r>
            <a:r>
              <a:rPr lang="en-US" sz="3750" b="1" dirty="0">
                <a:solidFill>
                  <a:schemeClr val="lt1"/>
                </a:solidFill>
              </a:rPr>
              <a:t> </a:t>
            </a:r>
            <a:r>
              <a:rPr lang="en-US" sz="3750" b="1" dirty="0" err="1">
                <a:solidFill>
                  <a:schemeClr val="lt1"/>
                </a:solidFill>
              </a:rPr>
              <a:t>l'ensemble</a:t>
            </a:r>
            <a:r>
              <a:rPr lang="en-US" sz="3750" b="1" dirty="0">
                <a:solidFill>
                  <a:schemeClr val="lt1"/>
                </a:solidFill>
              </a:rPr>
              <a:t> de la population et pas </a:t>
            </a:r>
            <a:r>
              <a:rPr lang="en-US" sz="3750" b="1" dirty="0" err="1">
                <a:solidFill>
                  <a:schemeClr val="lt1"/>
                </a:solidFill>
              </a:rPr>
              <a:t>seulement</a:t>
            </a:r>
            <a:r>
              <a:rPr lang="en-US" sz="3750" b="1" dirty="0">
                <a:solidFill>
                  <a:schemeClr val="lt1"/>
                </a:solidFill>
              </a:rPr>
              <a:t> </a:t>
            </a:r>
            <a:r>
              <a:rPr lang="en-US" sz="3750" b="1" dirty="0" err="1">
                <a:solidFill>
                  <a:schemeClr val="lt1"/>
                </a:solidFill>
              </a:rPr>
              <a:t>à</a:t>
            </a:r>
            <a:r>
              <a:rPr lang="en-US" sz="3750" b="1" dirty="0">
                <a:solidFill>
                  <a:schemeClr val="lt1"/>
                </a:solidFill>
              </a:rPr>
              <a:t> </a:t>
            </a:r>
            <a:r>
              <a:rPr lang="en-US" sz="3750" b="1" dirty="0" err="1">
                <a:solidFill>
                  <a:schemeClr val="lt1"/>
                </a:solidFill>
              </a:rPr>
              <a:t>ceux</a:t>
            </a:r>
            <a:r>
              <a:rPr lang="en-US" sz="3750" b="1" dirty="0">
                <a:solidFill>
                  <a:schemeClr val="lt1"/>
                </a:solidFill>
              </a:rPr>
              <a:t> qui </a:t>
            </a:r>
            <a:r>
              <a:rPr lang="en-US" sz="3750" b="1" dirty="0" err="1">
                <a:solidFill>
                  <a:schemeClr val="lt1"/>
                </a:solidFill>
              </a:rPr>
              <a:t>peuvent</a:t>
            </a:r>
            <a:r>
              <a:rPr lang="en-US" sz="3750" b="1" dirty="0">
                <a:solidFill>
                  <a:schemeClr val="lt1"/>
                </a:solidFill>
              </a:rPr>
              <a:t> </a:t>
            </a:r>
            <a:r>
              <a:rPr lang="en-US" sz="3750" b="1" dirty="0" err="1">
                <a:solidFill>
                  <a:schemeClr val="lt1"/>
                </a:solidFill>
              </a:rPr>
              <a:t>s'offrir</a:t>
            </a:r>
            <a:r>
              <a:rPr lang="en-US" sz="3750" b="1" dirty="0">
                <a:solidFill>
                  <a:schemeClr val="lt1"/>
                </a:solidFill>
              </a:rPr>
              <a:t> des services </a:t>
            </a:r>
            <a:r>
              <a:rPr lang="en-US" sz="3750" b="1" dirty="0" err="1">
                <a:solidFill>
                  <a:schemeClr val="lt1"/>
                </a:solidFill>
              </a:rPr>
              <a:t>coûteux</a:t>
            </a:r>
            <a:r>
              <a:rPr lang="en-US" sz="3750" b="1" dirty="0">
                <a:solidFill>
                  <a:schemeClr val="lt1"/>
                </a:solidFill>
              </a:rPr>
              <a:t>.</a:t>
            </a:r>
            <a:endParaRPr sz="4150" b="1" dirty="0"/>
          </a:p>
        </p:txBody>
      </p:sp>
      <p:sp>
        <p:nvSpPr>
          <p:cNvPr id="175" name="Google Shape;175;p13"/>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Caring</a:t>
            </a:r>
            <a:endParaRPr sz="6150" dirty="0">
              <a:latin typeface="Caveat"/>
              <a:ea typeface="Caveat"/>
              <a:cs typeface="Caveat"/>
              <a:sym typeface="Caveat"/>
            </a:endParaRPr>
          </a:p>
        </p:txBody>
      </p:sp>
      <p:sp>
        <p:nvSpPr>
          <p:cNvPr id="176" name="Google Shape;176;p13"/>
          <p:cNvSpPr txBox="1">
            <a:spLocks noGrp="1"/>
          </p:cNvSpPr>
          <p:nvPr>
            <p:ph type="title"/>
          </p:nvPr>
        </p:nvSpPr>
        <p:spPr>
          <a:xfrm>
            <a:off x="615552" y="3428531"/>
            <a:ext cx="10773260"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a:solidFill>
                  <a:srgbClr val="FFFFFF"/>
                </a:solidFill>
                <a:latin typeface="Arial Black"/>
                <a:ea typeface="Arial Black"/>
                <a:cs typeface="Arial Black"/>
                <a:sym typeface="Arial Black"/>
              </a:rPr>
              <a:t>Prendre </a:t>
            </a:r>
            <a:r>
              <a:rPr lang="en-US" dirty="0" err="1">
                <a:solidFill>
                  <a:srgbClr val="FFFFFF"/>
                </a:solidFill>
                <a:latin typeface="Arial Black"/>
                <a:ea typeface="Arial Black"/>
                <a:cs typeface="Arial Black"/>
                <a:sym typeface="Arial Black"/>
              </a:rPr>
              <a:t>soin</a:t>
            </a:r>
            <a:r>
              <a:rPr lang="en-US" dirty="0">
                <a:solidFill>
                  <a:srgbClr val="FFFFFF"/>
                </a:solidFill>
                <a:latin typeface="Arial Black"/>
                <a:ea typeface="Arial Black"/>
                <a:cs typeface="Arial Black"/>
                <a:sym typeface="Arial Black"/>
              </a:rPr>
              <a:t> des </a:t>
            </a:r>
            <a:r>
              <a:rPr lang="en-US" dirty="0" err="1">
                <a:solidFill>
                  <a:srgbClr val="FFFFFF"/>
                </a:solidFill>
                <a:latin typeface="Arial Black"/>
                <a:ea typeface="Arial Black"/>
                <a:cs typeface="Arial Black"/>
                <a:sym typeface="Arial Black"/>
              </a:rPr>
              <a:t>personnes</a:t>
            </a:r>
            <a:endParaRPr dirty="0">
              <a:latin typeface="Arial Black"/>
              <a:ea typeface="Arial Black"/>
              <a:cs typeface="Arial Black"/>
              <a:sym typeface="Arial Black"/>
            </a:endParaRPr>
          </a:p>
        </p:txBody>
      </p:sp>
      <p:sp>
        <p:nvSpPr>
          <p:cNvPr id="177" name="Google Shape;177;p13"/>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78" name="Google Shape;178;p13"/>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79" name="Google Shape;179;p13"/>
          <p:cNvPicPr preferRelativeResize="0"/>
          <p:nvPr/>
        </p:nvPicPr>
        <p:blipFill>
          <a:blip r:embed="rId4"/>
          <a:srcRect/>
          <a:stretch/>
        </p:blipFill>
        <p:spPr>
          <a:xfrm>
            <a:off x="201399" y="7691224"/>
            <a:ext cx="3297452" cy="3297452"/>
          </a:xfrm>
          <a:prstGeom prst="rect">
            <a:avLst/>
          </a:prstGeom>
          <a:noFill/>
          <a:ln>
            <a:noFill/>
          </a:ln>
        </p:spPr>
      </p:pic>
      <p:pic>
        <p:nvPicPr>
          <p:cNvPr id="182" name="Google Shape;182;p13"/>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186" name="Google Shape;186;p13"/>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87" name="Google Shape;187;p13"/>
          <p:cNvGrpSpPr/>
          <p:nvPr/>
        </p:nvGrpSpPr>
        <p:grpSpPr>
          <a:xfrm>
            <a:off x="11403725" y="661200"/>
            <a:ext cx="8353200" cy="8610300"/>
            <a:chOff x="11403725" y="661200"/>
            <a:chExt cx="8353200" cy="8610300"/>
          </a:xfrm>
        </p:grpSpPr>
        <p:sp>
          <p:nvSpPr>
            <p:cNvPr id="188" name="Google Shape;188;p13"/>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8;p10">
            <a:extLst>
              <a:ext uri="{FF2B5EF4-FFF2-40B4-BE49-F238E27FC236}">
                <a16:creationId xmlns:a16="http://schemas.microsoft.com/office/drawing/2014/main" id="{ACDB5F0D-C8DF-2E49-DEED-50684E898568}"/>
              </a:ext>
            </a:extLst>
          </p:cNvPr>
          <p:cNvSpPr/>
          <p:nvPr/>
        </p:nvSpPr>
        <p:spPr>
          <a:xfrm rot="21073584">
            <a:off x="257862" y="476263"/>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119;p10">
            <a:extLst>
              <a:ext uri="{FF2B5EF4-FFF2-40B4-BE49-F238E27FC236}">
                <a16:creationId xmlns:a16="http://schemas.microsoft.com/office/drawing/2014/main" id="{EFF67F50-D743-B1FD-2AC5-1DEE8BC7A552}"/>
              </a:ext>
            </a:extLst>
          </p:cNvPr>
          <p:cNvSpPr txBox="1"/>
          <p:nvPr/>
        </p:nvSpPr>
        <p:spPr>
          <a:xfrm rot="20738491">
            <a:off x="593424" y="666909"/>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9" name="Google Shape;107;p10">
            <a:extLst>
              <a:ext uri="{FF2B5EF4-FFF2-40B4-BE49-F238E27FC236}">
                <a16:creationId xmlns:a16="http://schemas.microsoft.com/office/drawing/2014/main" id="{DB28C2BF-25C7-B77F-492B-410362FAB464}"/>
              </a:ext>
            </a:extLst>
          </p:cNvPr>
          <p:cNvSpPr/>
          <p:nvPr/>
        </p:nvSpPr>
        <p:spPr>
          <a:xfrm rot="21291895">
            <a:off x="1679985" y="1100715"/>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114;p10">
            <a:extLst>
              <a:ext uri="{FF2B5EF4-FFF2-40B4-BE49-F238E27FC236}">
                <a16:creationId xmlns:a16="http://schemas.microsoft.com/office/drawing/2014/main" id="{1BFA01F6-8639-96B5-FE91-28C2D4535A8B}"/>
              </a:ext>
            </a:extLst>
          </p:cNvPr>
          <p:cNvSpPr txBox="1"/>
          <p:nvPr/>
        </p:nvSpPr>
        <p:spPr>
          <a:xfrm rot="20793106">
            <a:off x="1850441" y="1591956"/>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
        <p:nvSpPr>
          <p:cNvPr id="11" name="Google Shape;115;p10">
            <a:extLst>
              <a:ext uri="{FF2B5EF4-FFF2-40B4-BE49-F238E27FC236}">
                <a16:creationId xmlns:a16="http://schemas.microsoft.com/office/drawing/2014/main" id="{F5E9F918-4081-D61C-62FC-A4F4A6D41C08}"/>
              </a:ext>
            </a:extLst>
          </p:cNvPr>
          <p:cNvSpPr txBox="1"/>
          <p:nvPr/>
        </p:nvSpPr>
        <p:spPr>
          <a:xfrm>
            <a:off x="3367300" y="818253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64121A"/>
                </a:solidFill>
                <a:latin typeface="Arial Black"/>
                <a:ea typeface="Arial Black"/>
                <a:cs typeface="Arial Black"/>
                <a:sym typeface="Arial Black"/>
              </a:rPr>
              <a:t>L’HEURE DES SOINS</a:t>
            </a:r>
            <a:endParaRPr sz="3550" dirty="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64121A"/>
                </a:solidFill>
                <a:latin typeface="Arial"/>
                <a:ea typeface="Arial"/>
                <a:cs typeface="Arial"/>
                <a:sym typeface="Arial"/>
              </a:rPr>
              <a:t>Semaine</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d’action</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mondiale</a:t>
            </a:r>
            <a:r>
              <a:rPr lang="es-ES" sz="2950" b="1" dirty="0">
                <a:solidFill>
                  <a:srgbClr val="64121A"/>
                </a:solidFill>
                <a:latin typeface="Arial"/>
                <a:ea typeface="Arial"/>
                <a:cs typeface="Arial"/>
                <a:sym typeface="Arial"/>
              </a:rPr>
              <a:t> sur les MNT</a:t>
            </a:r>
            <a:endParaRPr sz="295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64121A"/>
                </a:solidFill>
                <a:latin typeface="Arial"/>
                <a:ea typeface="Arial"/>
                <a:cs typeface="Arial"/>
                <a:sym typeface="Arial"/>
              </a:rPr>
              <a:t>1</a:t>
            </a:r>
            <a:r>
              <a:rPr lang="en-US" sz="2950" b="1" dirty="0">
                <a:solidFill>
                  <a:srgbClr val="64121A"/>
                </a:solidFill>
              </a:rPr>
              <a:t>4</a:t>
            </a:r>
            <a:r>
              <a:rPr lang="en-US" sz="2950" b="1" dirty="0">
                <a:solidFill>
                  <a:srgbClr val="64121A"/>
                </a:solidFill>
                <a:latin typeface="Arial"/>
                <a:ea typeface="Arial"/>
                <a:cs typeface="Arial"/>
                <a:sym typeface="Arial"/>
              </a:rPr>
              <a:t>-2</a:t>
            </a:r>
            <a:r>
              <a:rPr lang="en-US" sz="2950" b="1" dirty="0">
                <a:solidFill>
                  <a:srgbClr val="64121A"/>
                </a:solidFill>
              </a:rPr>
              <a:t>1</a:t>
            </a:r>
            <a:r>
              <a:rPr lang="en-US" sz="2950" b="1" dirty="0">
                <a:solidFill>
                  <a:srgbClr val="64121A"/>
                </a:solidFill>
                <a:latin typeface="Arial"/>
                <a:ea typeface="Arial"/>
                <a:cs typeface="Arial"/>
                <a:sym typeface="Arial"/>
              </a:rPr>
              <a:t> </a:t>
            </a:r>
            <a:r>
              <a:rPr lang="en-US" sz="2950" b="1" dirty="0" err="1">
                <a:solidFill>
                  <a:srgbClr val="64121A"/>
                </a:solidFill>
                <a:latin typeface="Arial"/>
                <a:ea typeface="Arial"/>
                <a:cs typeface="Arial"/>
                <a:sym typeface="Arial"/>
              </a:rPr>
              <a:t>Septembre</a:t>
            </a:r>
            <a:r>
              <a:rPr lang="en-US" sz="2950" b="1" dirty="0">
                <a:solidFill>
                  <a:srgbClr val="64121A"/>
                </a:solidFill>
                <a:latin typeface="Arial"/>
                <a:ea typeface="Arial"/>
                <a:cs typeface="Arial"/>
                <a:sym typeface="Arial"/>
              </a:rPr>
              <a:t> 2023</a:t>
            </a:r>
            <a:endParaRPr sz="2950" dirty="0">
              <a:solidFill>
                <a:srgbClr val="64121A"/>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pic>
        <p:nvPicPr>
          <p:cNvPr id="2" name="Google Shape;194;p14">
            <a:extLst>
              <a:ext uri="{FF2B5EF4-FFF2-40B4-BE49-F238E27FC236}">
                <a16:creationId xmlns:a16="http://schemas.microsoft.com/office/drawing/2014/main" id="{2FB631FE-A425-6B56-5870-EE1C46A411C7}"/>
              </a:ext>
            </a:extLst>
          </p:cNvPr>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195" name="Google Shape;195;p14"/>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198" name="Google Shape;198;p14"/>
          <p:cNvSpPr txBox="1">
            <a:spLocks noGrp="1"/>
          </p:cNvSpPr>
          <p:nvPr>
            <p:ph type="body" idx="1"/>
          </p:nvPr>
        </p:nvSpPr>
        <p:spPr>
          <a:xfrm>
            <a:off x="1273975" y="4839600"/>
            <a:ext cx="9766500" cy="1743411"/>
          </a:xfrm>
          <a:prstGeom prst="rect">
            <a:avLst/>
          </a:prstGeom>
          <a:noFill/>
          <a:ln>
            <a:noFill/>
          </a:ln>
        </p:spPr>
        <p:txBody>
          <a:bodyPr spcFirstLastPara="1" wrap="square" lIns="0" tIns="12050" rIns="0" bIns="0" anchor="t" anchorCtr="0">
            <a:spAutoFit/>
          </a:bodyPr>
          <a:lstStyle/>
          <a:p>
            <a:pPr marL="0" marR="5080" lvl="0" indent="0" algn="l" rtl="0">
              <a:lnSpc>
                <a:spcPct val="100299"/>
              </a:lnSpc>
              <a:spcBef>
                <a:spcPts val="0"/>
              </a:spcBef>
              <a:spcAft>
                <a:spcPts val="0"/>
              </a:spcAft>
              <a:buNone/>
            </a:pPr>
            <a:r>
              <a:rPr lang="en-US" dirty="0" err="1"/>
              <a:t>Veiller</a:t>
            </a:r>
            <a:r>
              <a:rPr lang="en-US" dirty="0"/>
              <a:t> </a:t>
            </a:r>
            <a:r>
              <a:rPr lang="en-US" dirty="0" err="1"/>
              <a:t>à</a:t>
            </a:r>
            <a:r>
              <a:rPr lang="en-US" dirty="0"/>
              <a:t> </a:t>
            </a:r>
            <a:r>
              <a:rPr lang="en-US" dirty="0" err="1"/>
              <a:t>ce</a:t>
            </a:r>
            <a:r>
              <a:rPr lang="en-US" dirty="0"/>
              <a:t> que des services de </a:t>
            </a:r>
            <a:r>
              <a:rPr lang="en-US" dirty="0" err="1"/>
              <a:t>santé</a:t>
            </a:r>
            <a:r>
              <a:rPr lang="en-US" dirty="0"/>
              <a:t> de haute </a:t>
            </a:r>
            <a:r>
              <a:rPr lang="en-US" dirty="0" err="1"/>
              <a:t>qualité</a:t>
            </a:r>
            <a:r>
              <a:rPr lang="en-US" dirty="0"/>
              <a:t> </a:t>
            </a:r>
            <a:r>
              <a:rPr lang="en-US" dirty="0" err="1"/>
              <a:t>soient</a:t>
            </a:r>
            <a:r>
              <a:rPr lang="en-US" dirty="0"/>
              <a:t> </a:t>
            </a:r>
            <a:r>
              <a:rPr lang="en-US" dirty="0" err="1"/>
              <a:t>disponibles</a:t>
            </a:r>
            <a:r>
              <a:rPr lang="en-US" dirty="0"/>
              <a:t> </a:t>
            </a:r>
            <a:r>
              <a:rPr lang="en-US" dirty="0" err="1"/>
              <a:t>en</a:t>
            </a:r>
            <a:r>
              <a:rPr lang="en-US" dirty="0"/>
              <a:t> </a:t>
            </a:r>
            <a:r>
              <a:rPr lang="en-US" dirty="0" err="1"/>
              <a:t>fonction</a:t>
            </a:r>
            <a:r>
              <a:rPr lang="en-US" dirty="0"/>
              <a:t> des </a:t>
            </a:r>
            <a:r>
              <a:rPr lang="en-US" dirty="0" err="1"/>
              <a:t>besoins</a:t>
            </a:r>
            <a:endParaRPr dirty="0"/>
          </a:p>
        </p:txBody>
      </p:sp>
      <p:sp>
        <p:nvSpPr>
          <p:cNvPr id="199" name="Google Shape;199;p14"/>
          <p:cNvSpPr txBox="1">
            <a:spLocks noGrp="1"/>
          </p:cNvSpPr>
          <p:nvPr>
            <p:ph type="title"/>
          </p:nvPr>
        </p:nvSpPr>
        <p:spPr>
          <a:xfrm>
            <a:off x="615550" y="3428525"/>
            <a:ext cx="10441002" cy="834839"/>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dirty="0">
                <a:solidFill>
                  <a:srgbClr val="EE7622"/>
                </a:solidFill>
                <a:latin typeface="Arial Black"/>
                <a:ea typeface="Arial Black"/>
                <a:cs typeface="Arial Black"/>
                <a:sym typeface="Arial Black"/>
              </a:rPr>
              <a:t>Prendre </a:t>
            </a:r>
            <a:r>
              <a:rPr lang="en-US" sz="5350" dirty="0" err="1">
                <a:solidFill>
                  <a:srgbClr val="EE7622"/>
                </a:solidFill>
                <a:latin typeface="Arial Black"/>
                <a:ea typeface="Arial Black"/>
                <a:cs typeface="Arial Black"/>
                <a:sym typeface="Arial Black"/>
              </a:rPr>
              <a:t>soin</a:t>
            </a:r>
            <a:r>
              <a:rPr lang="en-US" sz="5350" dirty="0">
                <a:solidFill>
                  <a:srgbClr val="EE7622"/>
                </a:solidFill>
                <a:latin typeface="Arial Black"/>
                <a:ea typeface="Arial Black"/>
                <a:cs typeface="Arial Black"/>
                <a:sym typeface="Arial Black"/>
              </a:rPr>
              <a:t> des </a:t>
            </a:r>
            <a:r>
              <a:rPr lang="en-US" sz="5350" dirty="0" err="1">
                <a:solidFill>
                  <a:srgbClr val="EE7622"/>
                </a:solidFill>
                <a:latin typeface="Arial Black"/>
                <a:ea typeface="Arial Black"/>
                <a:cs typeface="Arial Black"/>
                <a:sym typeface="Arial Black"/>
              </a:rPr>
              <a:t>personnes</a:t>
            </a:r>
            <a:endParaRPr sz="5350" dirty="0">
              <a:latin typeface="Arial Black"/>
              <a:ea typeface="Arial Black"/>
              <a:cs typeface="Arial Black"/>
              <a:sym typeface="Arial Black"/>
            </a:endParaRPr>
          </a:p>
        </p:txBody>
      </p:sp>
      <p:sp>
        <p:nvSpPr>
          <p:cNvPr id="203" name="Google Shape;203;p14"/>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04" name="Google Shape;204;p14"/>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05" name="Google Shape;205;p14"/>
          <p:cNvPicPr preferRelativeResize="0"/>
          <p:nvPr/>
        </p:nvPicPr>
        <p:blipFill>
          <a:blip r:embed="rId5"/>
          <a:srcRect/>
          <a:stretch/>
        </p:blipFill>
        <p:spPr>
          <a:xfrm>
            <a:off x="201399" y="7691224"/>
            <a:ext cx="3297452" cy="3297452"/>
          </a:xfrm>
          <a:prstGeom prst="rect">
            <a:avLst/>
          </a:prstGeom>
          <a:noFill/>
          <a:ln>
            <a:noFill/>
          </a:ln>
        </p:spPr>
      </p:pic>
      <p:pic>
        <p:nvPicPr>
          <p:cNvPr id="206" name="Google Shape;206;p14"/>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08" name="Google Shape;208;p14"/>
          <p:cNvGrpSpPr/>
          <p:nvPr/>
        </p:nvGrpSpPr>
        <p:grpSpPr>
          <a:xfrm>
            <a:off x="11403725" y="661200"/>
            <a:ext cx="8353200" cy="8610300"/>
            <a:chOff x="11403725" y="661200"/>
            <a:chExt cx="8353200" cy="8610300"/>
          </a:xfrm>
        </p:grpSpPr>
        <p:sp>
          <p:nvSpPr>
            <p:cNvPr id="209" name="Google Shape;209;p14"/>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59;p12">
            <a:extLst>
              <a:ext uri="{FF2B5EF4-FFF2-40B4-BE49-F238E27FC236}">
                <a16:creationId xmlns:a16="http://schemas.microsoft.com/office/drawing/2014/main" id="{A8166880-142C-4943-8EF3-FCF7A7B556E2}"/>
              </a:ext>
            </a:extLst>
          </p:cNvPr>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E36C09"/>
                </a:solidFill>
                <a:latin typeface="Arial Black"/>
                <a:ea typeface="Arial Black"/>
                <a:cs typeface="Arial Black"/>
                <a:sym typeface="Arial Black"/>
              </a:rPr>
              <a:t>L’HEURE DES SOINS</a:t>
            </a:r>
            <a:endParaRPr sz="3550" dirty="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E36C09"/>
                </a:solidFill>
                <a:latin typeface="Arial"/>
                <a:ea typeface="Arial"/>
                <a:cs typeface="Arial"/>
                <a:sym typeface="Arial"/>
              </a:rPr>
              <a:t>Semaine</a:t>
            </a:r>
            <a:r>
              <a:rPr lang="es-ES" sz="2950" b="1" dirty="0">
                <a:solidFill>
                  <a:srgbClr val="E36C09"/>
                </a:solidFill>
                <a:latin typeface="Arial"/>
                <a:ea typeface="Arial"/>
                <a:cs typeface="Arial"/>
                <a:sym typeface="Arial"/>
              </a:rPr>
              <a:t> </a:t>
            </a:r>
            <a:r>
              <a:rPr lang="es-ES" sz="2950" b="1" dirty="0" err="1">
                <a:solidFill>
                  <a:srgbClr val="E36C09"/>
                </a:solidFill>
                <a:latin typeface="Arial"/>
                <a:ea typeface="Arial"/>
                <a:cs typeface="Arial"/>
                <a:sym typeface="Arial"/>
              </a:rPr>
              <a:t>d’action</a:t>
            </a:r>
            <a:r>
              <a:rPr lang="es-ES" sz="2950" b="1" dirty="0">
                <a:solidFill>
                  <a:srgbClr val="E36C09"/>
                </a:solidFill>
                <a:latin typeface="Arial"/>
                <a:ea typeface="Arial"/>
                <a:cs typeface="Arial"/>
                <a:sym typeface="Arial"/>
              </a:rPr>
              <a:t> </a:t>
            </a:r>
            <a:r>
              <a:rPr lang="es-ES" sz="2950" b="1" dirty="0" err="1">
                <a:solidFill>
                  <a:srgbClr val="E36C09"/>
                </a:solidFill>
                <a:latin typeface="Arial"/>
                <a:ea typeface="Arial"/>
                <a:cs typeface="Arial"/>
                <a:sym typeface="Arial"/>
              </a:rPr>
              <a:t>mondiale</a:t>
            </a:r>
            <a:r>
              <a:rPr lang="es-ES" sz="2950" b="1" dirty="0">
                <a:solidFill>
                  <a:srgbClr val="E36C09"/>
                </a:solidFill>
                <a:latin typeface="Arial"/>
                <a:ea typeface="Arial"/>
                <a:cs typeface="Arial"/>
                <a:sym typeface="Arial"/>
              </a:rPr>
              <a:t> sur les MNT</a:t>
            </a:r>
            <a:endParaRPr sz="2950" dirty="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E36C09"/>
                </a:solidFill>
                <a:latin typeface="Arial"/>
                <a:ea typeface="Arial"/>
                <a:cs typeface="Arial"/>
                <a:sym typeface="Arial"/>
              </a:rPr>
              <a:t>1</a:t>
            </a:r>
            <a:r>
              <a:rPr lang="en-US" sz="2950" b="1" dirty="0">
                <a:solidFill>
                  <a:srgbClr val="E36C09"/>
                </a:solidFill>
              </a:rPr>
              <a:t>4</a:t>
            </a:r>
            <a:r>
              <a:rPr lang="en-US" sz="2950" b="1" dirty="0">
                <a:solidFill>
                  <a:srgbClr val="E36C09"/>
                </a:solidFill>
                <a:latin typeface="Arial"/>
                <a:ea typeface="Arial"/>
                <a:cs typeface="Arial"/>
                <a:sym typeface="Arial"/>
              </a:rPr>
              <a:t>-2</a:t>
            </a:r>
            <a:r>
              <a:rPr lang="en-US" sz="2950" b="1" dirty="0">
                <a:solidFill>
                  <a:srgbClr val="E36C09"/>
                </a:solidFill>
              </a:rPr>
              <a:t>1</a:t>
            </a:r>
            <a:r>
              <a:rPr lang="en-US" sz="2950" b="1" dirty="0">
                <a:solidFill>
                  <a:srgbClr val="E36C09"/>
                </a:solidFill>
                <a:latin typeface="Arial"/>
                <a:ea typeface="Arial"/>
                <a:cs typeface="Arial"/>
                <a:sym typeface="Arial"/>
              </a:rPr>
              <a:t> </a:t>
            </a:r>
            <a:r>
              <a:rPr lang="en-US" sz="2950" b="1" dirty="0" err="1">
                <a:solidFill>
                  <a:srgbClr val="E36C09"/>
                </a:solidFill>
                <a:latin typeface="Arial"/>
                <a:ea typeface="Arial"/>
                <a:cs typeface="Arial"/>
                <a:sym typeface="Arial"/>
              </a:rPr>
              <a:t>Septembre</a:t>
            </a:r>
            <a:r>
              <a:rPr lang="en-US" sz="2950" b="1" dirty="0">
                <a:solidFill>
                  <a:srgbClr val="E36C09"/>
                </a:solidFill>
                <a:latin typeface="Arial"/>
                <a:ea typeface="Arial"/>
                <a:cs typeface="Arial"/>
                <a:sym typeface="Arial"/>
              </a:rPr>
              <a:t> 2023</a:t>
            </a:r>
            <a:endParaRPr sz="2950" dirty="0">
              <a:solidFill>
                <a:srgbClr val="E36C09"/>
              </a:solidFill>
              <a:latin typeface="Arial"/>
              <a:ea typeface="Arial"/>
              <a:cs typeface="Arial"/>
              <a:sym typeface="Arial"/>
            </a:endParaRPr>
          </a:p>
        </p:txBody>
      </p:sp>
      <p:sp>
        <p:nvSpPr>
          <p:cNvPr id="9" name="Google Shape;118;p10">
            <a:extLst>
              <a:ext uri="{FF2B5EF4-FFF2-40B4-BE49-F238E27FC236}">
                <a16:creationId xmlns:a16="http://schemas.microsoft.com/office/drawing/2014/main" id="{064B3DE6-B085-062D-4192-D21ECA48F55C}"/>
              </a:ext>
            </a:extLst>
          </p:cNvPr>
          <p:cNvSpPr/>
          <p:nvPr/>
        </p:nvSpPr>
        <p:spPr>
          <a:xfrm rot="21073584">
            <a:off x="293916" y="664404"/>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119;p10">
            <a:extLst>
              <a:ext uri="{FF2B5EF4-FFF2-40B4-BE49-F238E27FC236}">
                <a16:creationId xmlns:a16="http://schemas.microsoft.com/office/drawing/2014/main" id="{565EF22C-DCB6-F4C4-B6BE-A7325334F6F9}"/>
              </a:ext>
            </a:extLst>
          </p:cNvPr>
          <p:cNvSpPr txBox="1"/>
          <p:nvPr/>
        </p:nvSpPr>
        <p:spPr>
          <a:xfrm rot="20738491">
            <a:off x="629478" y="855050"/>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11" name="Google Shape;107;p10">
            <a:extLst>
              <a:ext uri="{FF2B5EF4-FFF2-40B4-BE49-F238E27FC236}">
                <a16:creationId xmlns:a16="http://schemas.microsoft.com/office/drawing/2014/main" id="{06A34FB4-4E49-79A6-D4D6-9D8E2CE36555}"/>
              </a:ext>
            </a:extLst>
          </p:cNvPr>
          <p:cNvSpPr/>
          <p:nvPr/>
        </p:nvSpPr>
        <p:spPr>
          <a:xfrm rot="21291895">
            <a:off x="1716039" y="1288856"/>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114;p10">
            <a:extLst>
              <a:ext uri="{FF2B5EF4-FFF2-40B4-BE49-F238E27FC236}">
                <a16:creationId xmlns:a16="http://schemas.microsoft.com/office/drawing/2014/main" id="{D4C7B9EB-ED6A-089D-958D-61DBE6F63125}"/>
              </a:ext>
            </a:extLst>
          </p:cNvPr>
          <p:cNvSpPr txBox="1"/>
          <p:nvPr/>
        </p:nvSpPr>
        <p:spPr>
          <a:xfrm rot="20793106">
            <a:off x="1886495" y="1780097"/>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217" name="Google Shape;217;p15"/>
          <p:cNvSpPr txBox="1"/>
          <p:nvPr/>
        </p:nvSpPr>
        <p:spPr>
          <a:xfrm>
            <a:off x="964600" y="4750709"/>
            <a:ext cx="10519800" cy="2898860"/>
          </a:xfrm>
          <a:prstGeom prst="rect">
            <a:avLst/>
          </a:prstGeom>
          <a:noFill/>
          <a:ln>
            <a:noFill/>
          </a:ln>
        </p:spPr>
        <p:txBody>
          <a:bodyPr spcFirstLastPara="1" wrap="square" lIns="0" tIns="13325" rIns="0" bIns="0" anchor="t" anchorCtr="0">
            <a:spAutoFit/>
          </a:bodyPr>
          <a:lstStyle/>
          <a:p>
            <a:pPr marL="0" marR="5080" lvl="0" indent="0" algn="l" rtl="0">
              <a:lnSpc>
                <a:spcPct val="100299"/>
              </a:lnSpc>
              <a:spcBef>
                <a:spcPts val="0"/>
              </a:spcBef>
              <a:spcAft>
                <a:spcPts val="0"/>
              </a:spcAft>
              <a:buClr>
                <a:schemeClr val="dk1"/>
              </a:buClr>
              <a:buFont typeface="Arial"/>
              <a:buNone/>
            </a:pPr>
            <a:r>
              <a:rPr lang="en-US" sz="3750" b="1" dirty="0">
                <a:solidFill>
                  <a:schemeClr val="lt1"/>
                </a:solidFill>
              </a:rPr>
              <a:t>Augmenter les </a:t>
            </a:r>
            <a:r>
              <a:rPr lang="en-US" sz="3750" b="1" dirty="0" err="1">
                <a:solidFill>
                  <a:schemeClr val="lt1"/>
                </a:solidFill>
              </a:rPr>
              <a:t>dépenses</a:t>
            </a:r>
            <a:r>
              <a:rPr lang="en-US" sz="3750" b="1" dirty="0">
                <a:solidFill>
                  <a:schemeClr val="lt1"/>
                </a:solidFill>
              </a:rPr>
              <a:t> pour les </a:t>
            </a:r>
            <a:r>
              <a:rPr lang="en-US" sz="3750" b="1" dirty="0" err="1">
                <a:solidFill>
                  <a:schemeClr val="lt1"/>
                </a:solidFill>
              </a:rPr>
              <a:t>soins</a:t>
            </a:r>
            <a:r>
              <a:rPr lang="en-US" sz="3750" b="1" dirty="0">
                <a:solidFill>
                  <a:schemeClr val="lt1"/>
                </a:solidFill>
              </a:rPr>
              <a:t> de </a:t>
            </a:r>
            <a:r>
              <a:rPr lang="en-US" sz="3750" b="1" dirty="0" err="1">
                <a:solidFill>
                  <a:schemeClr val="lt1"/>
                </a:solidFill>
              </a:rPr>
              <a:t>santé</a:t>
            </a:r>
            <a:r>
              <a:rPr lang="en-US" sz="3750" b="1" dirty="0">
                <a:solidFill>
                  <a:schemeClr val="lt1"/>
                </a:solidFill>
              </a:rPr>
              <a:t> </a:t>
            </a:r>
            <a:r>
              <a:rPr lang="en-US" sz="3750" b="1" dirty="0" err="1">
                <a:solidFill>
                  <a:schemeClr val="lt1"/>
                </a:solidFill>
              </a:rPr>
              <a:t>primaires</a:t>
            </a:r>
            <a:r>
              <a:rPr lang="en-US" sz="3750" b="1" dirty="0">
                <a:solidFill>
                  <a:schemeClr val="lt1"/>
                </a:solidFill>
              </a:rPr>
              <a:t> d'un pour cent </a:t>
            </a:r>
            <a:r>
              <a:rPr lang="en-US" sz="3750" b="1" dirty="0" err="1">
                <a:solidFill>
                  <a:schemeClr val="lt1"/>
                </a:solidFill>
              </a:rPr>
              <a:t>supplémentaire</a:t>
            </a:r>
            <a:r>
              <a:rPr lang="en-US" sz="3750" b="1" dirty="0">
                <a:solidFill>
                  <a:schemeClr val="lt1"/>
                </a:solidFill>
              </a:rPr>
              <a:t> du PIB dans le cadre des plans </a:t>
            </a:r>
            <a:r>
              <a:rPr lang="en-US" sz="3750" b="1" dirty="0" err="1">
                <a:solidFill>
                  <a:schemeClr val="lt1"/>
                </a:solidFill>
              </a:rPr>
              <a:t>nationaux</a:t>
            </a:r>
            <a:r>
              <a:rPr lang="en-US" sz="3750" b="1" dirty="0">
                <a:solidFill>
                  <a:schemeClr val="lt1"/>
                </a:solidFill>
              </a:rPr>
              <a:t> de couverture sanitaire </a:t>
            </a:r>
            <a:r>
              <a:rPr lang="en-US" sz="3750" b="1" dirty="0" err="1">
                <a:solidFill>
                  <a:schemeClr val="lt1"/>
                </a:solidFill>
              </a:rPr>
              <a:t>universelle</a:t>
            </a:r>
            <a:r>
              <a:rPr lang="en-US" sz="3750" b="1" dirty="0">
                <a:solidFill>
                  <a:schemeClr val="lt1"/>
                </a:solidFill>
              </a:rPr>
              <a:t>.</a:t>
            </a:r>
            <a:endParaRPr sz="4150" b="1" dirty="0"/>
          </a:p>
        </p:txBody>
      </p:sp>
      <p:sp>
        <p:nvSpPr>
          <p:cNvPr id="218" name="Google Shape;218;p15"/>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219" name="Google Shape;219;p15"/>
          <p:cNvSpPr txBox="1">
            <a:spLocks noGrp="1"/>
          </p:cNvSpPr>
          <p:nvPr>
            <p:ph type="title"/>
          </p:nvPr>
        </p:nvSpPr>
        <p:spPr>
          <a:xfrm>
            <a:off x="615552" y="3428531"/>
            <a:ext cx="10544660"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a:solidFill>
                  <a:srgbClr val="FFFFFF"/>
                </a:solidFill>
                <a:latin typeface="Arial Black"/>
                <a:ea typeface="Arial Black"/>
                <a:cs typeface="Arial Black"/>
                <a:sym typeface="Arial Black"/>
              </a:rPr>
              <a:t>Prendre </a:t>
            </a:r>
            <a:r>
              <a:rPr lang="en-US" dirty="0" err="1">
                <a:solidFill>
                  <a:srgbClr val="FFFFFF"/>
                </a:solidFill>
                <a:latin typeface="Arial Black"/>
                <a:ea typeface="Arial Black"/>
                <a:cs typeface="Arial Black"/>
                <a:sym typeface="Arial Black"/>
              </a:rPr>
              <a:t>soin</a:t>
            </a:r>
            <a:r>
              <a:rPr lang="en-US" dirty="0">
                <a:solidFill>
                  <a:srgbClr val="FFFFFF"/>
                </a:solidFill>
                <a:latin typeface="Arial Black"/>
                <a:ea typeface="Arial Black"/>
                <a:cs typeface="Arial Black"/>
                <a:sym typeface="Arial Black"/>
              </a:rPr>
              <a:t> des </a:t>
            </a:r>
            <a:r>
              <a:rPr lang="en-US" dirty="0" err="1">
                <a:solidFill>
                  <a:srgbClr val="FFFFFF"/>
                </a:solidFill>
                <a:latin typeface="Arial Black"/>
                <a:ea typeface="Arial Black"/>
                <a:cs typeface="Arial Black"/>
                <a:sym typeface="Arial Black"/>
              </a:rPr>
              <a:t>personnes</a:t>
            </a:r>
            <a:endParaRPr dirty="0">
              <a:latin typeface="Arial Black"/>
              <a:ea typeface="Arial Black"/>
              <a:cs typeface="Arial Black"/>
              <a:sym typeface="Arial Black"/>
            </a:endParaRPr>
          </a:p>
        </p:txBody>
      </p:sp>
      <p:sp>
        <p:nvSpPr>
          <p:cNvPr id="220" name="Google Shape;220;p15"/>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dirty="0"/>
              <a:t>#</a:t>
            </a:r>
            <a:r>
              <a:rPr lang="en-US" dirty="0" err="1"/>
              <a:t>ActOnNCDs</a:t>
            </a:r>
            <a:endParaRPr dirty="0"/>
          </a:p>
        </p:txBody>
      </p:sp>
      <p:sp>
        <p:nvSpPr>
          <p:cNvPr id="221" name="Google Shape;221;p15"/>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22" name="Google Shape;222;p15"/>
          <p:cNvPicPr preferRelativeResize="0"/>
          <p:nvPr/>
        </p:nvPicPr>
        <p:blipFill>
          <a:blip r:embed="rId4"/>
          <a:srcRect/>
          <a:stretch/>
        </p:blipFill>
        <p:spPr>
          <a:xfrm>
            <a:off x="201399" y="7691224"/>
            <a:ext cx="3297452" cy="3297452"/>
          </a:xfrm>
          <a:prstGeom prst="rect">
            <a:avLst/>
          </a:prstGeom>
          <a:noFill/>
          <a:ln>
            <a:noFill/>
          </a:ln>
        </p:spPr>
      </p:pic>
      <p:pic>
        <p:nvPicPr>
          <p:cNvPr id="225" name="Google Shape;225;p15"/>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229" name="Google Shape;229;p15"/>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30" name="Google Shape;230;p15"/>
          <p:cNvGrpSpPr/>
          <p:nvPr/>
        </p:nvGrpSpPr>
        <p:grpSpPr>
          <a:xfrm>
            <a:off x="11403725" y="661200"/>
            <a:ext cx="8353200" cy="8610300"/>
            <a:chOff x="11403725" y="661200"/>
            <a:chExt cx="8353200" cy="8610300"/>
          </a:xfrm>
        </p:grpSpPr>
        <p:sp>
          <p:nvSpPr>
            <p:cNvPr id="231" name="Google Shape;231;p15"/>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5;p10">
            <a:extLst>
              <a:ext uri="{FF2B5EF4-FFF2-40B4-BE49-F238E27FC236}">
                <a16:creationId xmlns:a16="http://schemas.microsoft.com/office/drawing/2014/main" id="{0ED1FA21-3C2C-D1CD-AA4F-FC233E4D72EE}"/>
              </a:ext>
            </a:extLst>
          </p:cNvPr>
          <p:cNvSpPr txBox="1"/>
          <p:nvPr/>
        </p:nvSpPr>
        <p:spPr>
          <a:xfrm>
            <a:off x="3367300" y="818253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64121A"/>
                </a:solidFill>
                <a:latin typeface="Arial Black"/>
                <a:ea typeface="Arial Black"/>
                <a:cs typeface="Arial Black"/>
                <a:sym typeface="Arial Black"/>
              </a:rPr>
              <a:t>L’HEURE DES SOINS</a:t>
            </a:r>
            <a:endParaRPr sz="3550" dirty="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64121A"/>
                </a:solidFill>
                <a:latin typeface="Arial"/>
                <a:ea typeface="Arial"/>
                <a:cs typeface="Arial"/>
                <a:sym typeface="Arial"/>
              </a:rPr>
              <a:t>Semaine</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d’action</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mondiale</a:t>
            </a:r>
            <a:r>
              <a:rPr lang="es-ES" sz="2950" b="1" dirty="0">
                <a:solidFill>
                  <a:srgbClr val="64121A"/>
                </a:solidFill>
                <a:latin typeface="Arial"/>
                <a:ea typeface="Arial"/>
                <a:cs typeface="Arial"/>
                <a:sym typeface="Arial"/>
              </a:rPr>
              <a:t> sur les MNT</a:t>
            </a:r>
            <a:endParaRPr sz="295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64121A"/>
                </a:solidFill>
                <a:latin typeface="Arial"/>
                <a:ea typeface="Arial"/>
                <a:cs typeface="Arial"/>
                <a:sym typeface="Arial"/>
              </a:rPr>
              <a:t>1</a:t>
            </a:r>
            <a:r>
              <a:rPr lang="en-US" sz="2950" b="1" dirty="0">
                <a:solidFill>
                  <a:srgbClr val="64121A"/>
                </a:solidFill>
              </a:rPr>
              <a:t>4</a:t>
            </a:r>
            <a:r>
              <a:rPr lang="en-US" sz="2950" b="1" dirty="0">
                <a:solidFill>
                  <a:srgbClr val="64121A"/>
                </a:solidFill>
                <a:latin typeface="Arial"/>
                <a:ea typeface="Arial"/>
                <a:cs typeface="Arial"/>
                <a:sym typeface="Arial"/>
              </a:rPr>
              <a:t>-2</a:t>
            </a:r>
            <a:r>
              <a:rPr lang="en-US" sz="2950" b="1" dirty="0">
                <a:solidFill>
                  <a:srgbClr val="64121A"/>
                </a:solidFill>
              </a:rPr>
              <a:t>1</a:t>
            </a:r>
            <a:r>
              <a:rPr lang="en-US" sz="2950" b="1" dirty="0">
                <a:solidFill>
                  <a:srgbClr val="64121A"/>
                </a:solidFill>
                <a:latin typeface="Arial"/>
                <a:ea typeface="Arial"/>
                <a:cs typeface="Arial"/>
                <a:sym typeface="Arial"/>
              </a:rPr>
              <a:t> </a:t>
            </a:r>
            <a:r>
              <a:rPr lang="en-US" sz="2950" b="1" dirty="0" err="1">
                <a:solidFill>
                  <a:srgbClr val="64121A"/>
                </a:solidFill>
                <a:latin typeface="Arial"/>
                <a:ea typeface="Arial"/>
                <a:cs typeface="Arial"/>
                <a:sym typeface="Arial"/>
              </a:rPr>
              <a:t>Septembre</a:t>
            </a:r>
            <a:r>
              <a:rPr lang="en-US" sz="2950" b="1" dirty="0">
                <a:solidFill>
                  <a:srgbClr val="64121A"/>
                </a:solidFill>
                <a:latin typeface="Arial"/>
                <a:ea typeface="Arial"/>
                <a:cs typeface="Arial"/>
                <a:sym typeface="Arial"/>
              </a:rPr>
              <a:t> 2023</a:t>
            </a:r>
            <a:endParaRPr sz="2950" dirty="0">
              <a:solidFill>
                <a:srgbClr val="64121A"/>
              </a:solidFill>
              <a:latin typeface="Arial"/>
              <a:ea typeface="Arial"/>
              <a:cs typeface="Arial"/>
              <a:sym typeface="Arial"/>
            </a:endParaRPr>
          </a:p>
        </p:txBody>
      </p:sp>
      <p:sp>
        <p:nvSpPr>
          <p:cNvPr id="8" name="Google Shape;118;p10">
            <a:extLst>
              <a:ext uri="{FF2B5EF4-FFF2-40B4-BE49-F238E27FC236}">
                <a16:creationId xmlns:a16="http://schemas.microsoft.com/office/drawing/2014/main" id="{B0E37B80-48DF-6E7A-0763-319E93FC3713}"/>
              </a:ext>
            </a:extLst>
          </p:cNvPr>
          <p:cNvSpPr/>
          <p:nvPr/>
        </p:nvSpPr>
        <p:spPr>
          <a:xfrm rot="21073584">
            <a:off x="293917" y="613559"/>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 name="Google Shape;119;p10">
            <a:extLst>
              <a:ext uri="{FF2B5EF4-FFF2-40B4-BE49-F238E27FC236}">
                <a16:creationId xmlns:a16="http://schemas.microsoft.com/office/drawing/2014/main" id="{29BCC53A-7225-B328-9F27-8D220C04AC14}"/>
              </a:ext>
            </a:extLst>
          </p:cNvPr>
          <p:cNvSpPr txBox="1"/>
          <p:nvPr/>
        </p:nvSpPr>
        <p:spPr>
          <a:xfrm rot="20738491">
            <a:off x="629479" y="804205"/>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10" name="Google Shape;107;p10">
            <a:extLst>
              <a:ext uri="{FF2B5EF4-FFF2-40B4-BE49-F238E27FC236}">
                <a16:creationId xmlns:a16="http://schemas.microsoft.com/office/drawing/2014/main" id="{7AB693B0-4C02-A2FB-D204-258DECCD70E0}"/>
              </a:ext>
            </a:extLst>
          </p:cNvPr>
          <p:cNvSpPr/>
          <p:nvPr/>
        </p:nvSpPr>
        <p:spPr>
          <a:xfrm rot="21291895">
            <a:off x="1716040" y="1238011"/>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 name="Google Shape;114;p10">
            <a:extLst>
              <a:ext uri="{FF2B5EF4-FFF2-40B4-BE49-F238E27FC236}">
                <a16:creationId xmlns:a16="http://schemas.microsoft.com/office/drawing/2014/main" id="{EC36BA23-FFE9-598A-3F1C-B3AB88BF9060}"/>
              </a:ext>
            </a:extLst>
          </p:cNvPr>
          <p:cNvSpPr txBox="1"/>
          <p:nvPr/>
        </p:nvSpPr>
        <p:spPr>
          <a:xfrm rot="20793106">
            <a:off x="1886496" y="1729252"/>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pic>
        <p:nvPicPr>
          <p:cNvPr id="2" name="Google Shape;237;p16">
            <a:extLst>
              <a:ext uri="{FF2B5EF4-FFF2-40B4-BE49-F238E27FC236}">
                <a16:creationId xmlns:a16="http://schemas.microsoft.com/office/drawing/2014/main" id="{4930DAA7-AC77-4E6A-6E4C-51E6554FE77F}"/>
              </a:ext>
            </a:extLst>
          </p:cNvPr>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238" name="Google Shape;238;p16"/>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241" name="Google Shape;241;p16"/>
          <p:cNvSpPr txBox="1">
            <a:spLocks noGrp="1"/>
          </p:cNvSpPr>
          <p:nvPr>
            <p:ph type="body" idx="1"/>
          </p:nvPr>
        </p:nvSpPr>
        <p:spPr>
          <a:xfrm>
            <a:off x="1187787" y="4793880"/>
            <a:ext cx="9852688" cy="2474380"/>
          </a:xfrm>
          <a:prstGeom prst="rect">
            <a:avLst/>
          </a:prstGeom>
          <a:noFill/>
          <a:ln>
            <a:noFill/>
          </a:ln>
        </p:spPr>
        <p:txBody>
          <a:bodyPr spcFirstLastPara="1" wrap="square" lIns="0" tIns="12050" rIns="0" bIns="0" anchor="t" anchorCtr="0">
            <a:spAutoFit/>
          </a:bodyPr>
          <a:lstStyle/>
          <a:p>
            <a:pPr marL="0" marR="5080" lvl="0" indent="0" algn="l" rtl="0">
              <a:lnSpc>
                <a:spcPct val="100299"/>
              </a:lnSpc>
              <a:spcBef>
                <a:spcPts val="0"/>
              </a:spcBef>
              <a:spcAft>
                <a:spcPts val="0"/>
              </a:spcAft>
              <a:buNone/>
            </a:pPr>
            <a:r>
              <a:rPr lang="en-US" sz="3200" dirty="0" err="1"/>
              <a:t>Supprimer</a:t>
            </a:r>
            <a:r>
              <a:rPr lang="en-US" sz="3200" dirty="0"/>
              <a:t> </a:t>
            </a:r>
            <a:r>
              <a:rPr lang="en-US" sz="3200" dirty="0" err="1"/>
              <a:t>progressivement</a:t>
            </a:r>
            <a:r>
              <a:rPr lang="en-US" sz="3200" dirty="0"/>
              <a:t> les subventions aux combustibles </a:t>
            </a:r>
            <a:r>
              <a:rPr lang="en-US" sz="3200" dirty="0" err="1"/>
              <a:t>fossiles</a:t>
            </a:r>
            <a:r>
              <a:rPr lang="en-US" sz="3200" dirty="0"/>
              <a:t>, aux aliments </a:t>
            </a:r>
            <a:r>
              <a:rPr lang="en-US" sz="3200" dirty="0" err="1"/>
              <a:t>malsains</a:t>
            </a:r>
            <a:r>
              <a:rPr lang="en-US" sz="3200" dirty="0"/>
              <a:t>, au </a:t>
            </a:r>
            <a:r>
              <a:rPr lang="en-US" sz="3200" dirty="0" err="1"/>
              <a:t>tabac</a:t>
            </a:r>
            <a:r>
              <a:rPr lang="en-US" sz="3200" dirty="0"/>
              <a:t> et </a:t>
            </a:r>
            <a:r>
              <a:rPr lang="en-US" sz="3200" dirty="0" err="1"/>
              <a:t>à</a:t>
            </a:r>
            <a:r>
              <a:rPr lang="en-US" sz="3200" dirty="0"/>
              <a:t> </a:t>
            </a:r>
            <a:r>
              <a:rPr lang="en-US" sz="3200" dirty="0" err="1"/>
              <a:t>l'alcool</a:t>
            </a:r>
            <a:r>
              <a:rPr lang="en-US" sz="3200" dirty="0"/>
              <a:t> et </a:t>
            </a:r>
            <a:r>
              <a:rPr lang="en-US" sz="3200" dirty="0" err="1"/>
              <a:t>mettre</a:t>
            </a:r>
            <a:r>
              <a:rPr lang="en-US" sz="3200" dirty="0"/>
              <a:t> </a:t>
            </a:r>
            <a:r>
              <a:rPr lang="en-US" sz="3200" dirty="0" err="1"/>
              <a:t>en</a:t>
            </a:r>
            <a:r>
              <a:rPr lang="en-US" sz="3200" dirty="0"/>
              <a:t> place des taxes sur </a:t>
            </a:r>
            <a:r>
              <a:rPr lang="en-US" sz="3200" dirty="0" err="1"/>
              <a:t>ces</a:t>
            </a:r>
            <a:r>
              <a:rPr lang="en-US" sz="3200" dirty="0"/>
              <a:t> </a:t>
            </a:r>
            <a:r>
              <a:rPr lang="en-US" sz="3200" dirty="0" err="1"/>
              <a:t>produits</a:t>
            </a:r>
            <a:r>
              <a:rPr lang="en-US" sz="3200" dirty="0"/>
              <a:t> </a:t>
            </a:r>
            <a:r>
              <a:rPr lang="en-US" sz="3200" dirty="0" err="1"/>
              <a:t>afin</a:t>
            </a:r>
            <a:r>
              <a:rPr lang="en-US" sz="3200" dirty="0"/>
              <a:t> </a:t>
            </a:r>
            <a:r>
              <a:rPr lang="en-US" sz="3200" dirty="0" err="1"/>
              <a:t>d'augmenter</a:t>
            </a:r>
            <a:r>
              <a:rPr lang="en-US" sz="3200" dirty="0"/>
              <a:t> les flux de </a:t>
            </a:r>
            <a:r>
              <a:rPr lang="en-US" sz="3200" dirty="0" err="1"/>
              <a:t>revenus</a:t>
            </a:r>
            <a:r>
              <a:rPr lang="en-US" sz="3200" dirty="0"/>
              <a:t> pour </a:t>
            </a:r>
            <a:r>
              <a:rPr lang="en-US" sz="3200" dirty="0" err="1"/>
              <a:t>lutter</a:t>
            </a:r>
            <a:r>
              <a:rPr lang="en-US" sz="3200" dirty="0"/>
              <a:t> </a:t>
            </a:r>
            <a:r>
              <a:rPr lang="en-US" sz="3200" dirty="0" err="1"/>
              <a:t>contre</a:t>
            </a:r>
            <a:r>
              <a:rPr lang="en-US" sz="3200" dirty="0"/>
              <a:t> les MNT</a:t>
            </a:r>
            <a:endParaRPr sz="3200" dirty="0"/>
          </a:p>
        </p:txBody>
      </p:sp>
      <p:sp>
        <p:nvSpPr>
          <p:cNvPr id="242" name="Google Shape;242;p16"/>
          <p:cNvSpPr txBox="1">
            <a:spLocks noGrp="1"/>
          </p:cNvSpPr>
          <p:nvPr>
            <p:ph type="title"/>
          </p:nvPr>
        </p:nvSpPr>
        <p:spPr>
          <a:xfrm>
            <a:off x="615549" y="3428525"/>
            <a:ext cx="10477263" cy="834839"/>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dirty="0">
                <a:solidFill>
                  <a:srgbClr val="EE7622"/>
                </a:solidFill>
                <a:latin typeface="Arial Black"/>
                <a:ea typeface="Arial Black"/>
                <a:cs typeface="Arial Black"/>
                <a:sym typeface="Arial Black"/>
              </a:rPr>
              <a:t>Prendre </a:t>
            </a:r>
            <a:r>
              <a:rPr lang="en-US" sz="5350" dirty="0" err="1">
                <a:solidFill>
                  <a:srgbClr val="EE7622"/>
                </a:solidFill>
                <a:latin typeface="Arial Black"/>
                <a:ea typeface="Arial Black"/>
                <a:cs typeface="Arial Black"/>
                <a:sym typeface="Arial Black"/>
              </a:rPr>
              <a:t>soin</a:t>
            </a:r>
            <a:r>
              <a:rPr lang="en-US" sz="5350" dirty="0">
                <a:solidFill>
                  <a:srgbClr val="EE7622"/>
                </a:solidFill>
                <a:latin typeface="Arial Black"/>
                <a:ea typeface="Arial Black"/>
                <a:cs typeface="Arial Black"/>
                <a:sym typeface="Arial Black"/>
              </a:rPr>
              <a:t> des </a:t>
            </a:r>
            <a:r>
              <a:rPr lang="en-US" sz="5350" dirty="0" err="1">
                <a:solidFill>
                  <a:srgbClr val="EE7622"/>
                </a:solidFill>
                <a:latin typeface="Arial Black"/>
                <a:ea typeface="Arial Black"/>
                <a:cs typeface="Arial Black"/>
                <a:sym typeface="Arial Black"/>
              </a:rPr>
              <a:t>personnes</a:t>
            </a:r>
            <a:endParaRPr sz="5350" dirty="0">
              <a:latin typeface="Arial Black"/>
              <a:ea typeface="Arial Black"/>
              <a:cs typeface="Arial Black"/>
              <a:sym typeface="Arial Black"/>
            </a:endParaRPr>
          </a:p>
        </p:txBody>
      </p:sp>
      <p:sp>
        <p:nvSpPr>
          <p:cNvPr id="246" name="Google Shape;246;p16"/>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47" name="Google Shape;247;p16"/>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48" name="Google Shape;248;p16"/>
          <p:cNvPicPr preferRelativeResize="0"/>
          <p:nvPr/>
        </p:nvPicPr>
        <p:blipFill>
          <a:blip r:embed="rId5"/>
          <a:srcRect/>
          <a:stretch/>
        </p:blipFill>
        <p:spPr>
          <a:xfrm>
            <a:off x="201399" y="7691224"/>
            <a:ext cx="3297452" cy="3297452"/>
          </a:xfrm>
          <a:prstGeom prst="rect">
            <a:avLst/>
          </a:prstGeom>
          <a:noFill/>
          <a:ln>
            <a:noFill/>
          </a:ln>
        </p:spPr>
      </p:pic>
      <p:pic>
        <p:nvPicPr>
          <p:cNvPr id="249" name="Google Shape;249;p16"/>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51" name="Google Shape;251;p16"/>
          <p:cNvGrpSpPr/>
          <p:nvPr/>
        </p:nvGrpSpPr>
        <p:grpSpPr>
          <a:xfrm>
            <a:off x="11403725" y="661200"/>
            <a:ext cx="8353200" cy="8610300"/>
            <a:chOff x="11403725" y="661200"/>
            <a:chExt cx="8353200" cy="8610300"/>
          </a:xfrm>
        </p:grpSpPr>
        <p:sp>
          <p:nvSpPr>
            <p:cNvPr id="252" name="Google Shape;252;p16"/>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59;p12">
            <a:extLst>
              <a:ext uri="{FF2B5EF4-FFF2-40B4-BE49-F238E27FC236}">
                <a16:creationId xmlns:a16="http://schemas.microsoft.com/office/drawing/2014/main" id="{64216A9F-497E-9D58-7BEC-FC15D2D35FDD}"/>
              </a:ext>
            </a:extLst>
          </p:cNvPr>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E36C09"/>
                </a:solidFill>
                <a:latin typeface="Arial Black"/>
                <a:ea typeface="Arial Black"/>
                <a:cs typeface="Arial Black"/>
                <a:sym typeface="Arial Black"/>
              </a:rPr>
              <a:t>L’HEURE DES SOINS</a:t>
            </a:r>
            <a:endParaRPr sz="3550" dirty="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E36C09"/>
                </a:solidFill>
                <a:latin typeface="Arial"/>
                <a:ea typeface="Arial"/>
                <a:cs typeface="Arial"/>
                <a:sym typeface="Arial"/>
              </a:rPr>
              <a:t>Semaine</a:t>
            </a:r>
            <a:r>
              <a:rPr lang="es-ES" sz="2950" b="1" dirty="0">
                <a:solidFill>
                  <a:srgbClr val="E36C09"/>
                </a:solidFill>
                <a:latin typeface="Arial"/>
                <a:ea typeface="Arial"/>
                <a:cs typeface="Arial"/>
                <a:sym typeface="Arial"/>
              </a:rPr>
              <a:t> </a:t>
            </a:r>
            <a:r>
              <a:rPr lang="es-ES" sz="2950" b="1" dirty="0" err="1">
                <a:solidFill>
                  <a:srgbClr val="E36C09"/>
                </a:solidFill>
                <a:latin typeface="Arial"/>
                <a:ea typeface="Arial"/>
                <a:cs typeface="Arial"/>
                <a:sym typeface="Arial"/>
              </a:rPr>
              <a:t>d’action</a:t>
            </a:r>
            <a:r>
              <a:rPr lang="es-ES" sz="2950" b="1" dirty="0">
                <a:solidFill>
                  <a:srgbClr val="E36C09"/>
                </a:solidFill>
                <a:latin typeface="Arial"/>
                <a:ea typeface="Arial"/>
                <a:cs typeface="Arial"/>
                <a:sym typeface="Arial"/>
              </a:rPr>
              <a:t> </a:t>
            </a:r>
            <a:r>
              <a:rPr lang="es-ES" sz="2950" b="1" dirty="0" err="1">
                <a:solidFill>
                  <a:srgbClr val="E36C09"/>
                </a:solidFill>
                <a:latin typeface="Arial"/>
                <a:ea typeface="Arial"/>
                <a:cs typeface="Arial"/>
                <a:sym typeface="Arial"/>
              </a:rPr>
              <a:t>mondiale</a:t>
            </a:r>
            <a:r>
              <a:rPr lang="es-ES" sz="2950" b="1" dirty="0">
                <a:solidFill>
                  <a:srgbClr val="E36C09"/>
                </a:solidFill>
                <a:latin typeface="Arial"/>
                <a:ea typeface="Arial"/>
                <a:cs typeface="Arial"/>
                <a:sym typeface="Arial"/>
              </a:rPr>
              <a:t> sur les MNT</a:t>
            </a:r>
            <a:endParaRPr sz="2950" dirty="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E36C09"/>
                </a:solidFill>
                <a:latin typeface="Arial"/>
                <a:ea typeface="Arial"/>
                <a:cs typeface="Arial"/>
                <a:sym typeface="Arial"/>
              </a:rPr>
              <a:t>1</a:t>
            </a:r>
            <a:r>
              <a:rPr lang="en-US" sz="2950" b="1" dirty="0">
                <a:solidFill>
                  <a:srgbClr val="E36C09"/>
                </a:solidFill>
              </a:rPr>
              <a:t>4</a:t>
            </a:r>
            <a:r>
              <a:rPr lang="en-US" sz="2950" b="1" dirty="0">
                <a:solidFill>
                  <a:srgbClr val="E36C09"/>
                </a:solidFill>
                <a:latin typeface="Arial"/>
                <a:ea typeface="Arial"/>
                <a:cs typeface="Arial"/>
                <a:sym typeface="Arial"/>
              </a:rPr>
              <a:t>-2</a:t>
            </a:r>
            <a:r>
              <a:rPr lang="en-US" sz="2950" b="1" dirty="0">
                <a:solidFill>
                  <a:srgbClr val="E36C09"/>
                </a:solidFill>
              </a:rPr>
              <a:t>1</a:t>
            </a:r>
            <a:r>
              <a:rPr lang="en-US" sz="2950" b="1" dirty="0">
                <a:solidFill>
                  <a:srgbClr val="E36C09"/>
                </a:solidFill>
                <a:latin typeface="Arial"/>
                <a:ea typeface="Arial"/>
                <a:cs typeface="Arial"/>
                <a:sym typeface="Arial"/>
              </a:rPr>
              <a:t> </a:t>
            </a:r>
            <a:r>
              <a:rPr lang="en-US" sz="2950" b="1" dirty="0" err="1">
                <a:solidFill>
                  <a:srgbClr val="E36C09"/>
                </a:solidFill>
                <a:latin typeface="Arial"/>
                <a:ea typeface="Arial"/>
                <a:cs typeface="Arial"/>
                <a:sym typeface="Arial"/>
              </a:rPr>
              <a:t>Septembre</a:t>
            </a:r>
            <a:r>
              <a:rPr lang="en-US" sz="2950" b="1" dirty="0">
                <a:solidFill>
                  <a:srgbClr val="E36C09"/>
                </a:solidFill>
                <a:latin typeface="Arial"/>
                <a:ea typeface="Arial"/>
                <a:cs typeface="Arial"/>
                <a:sym typeface="Arial"/>
              </a:rPr>
              <a:t> 2023</a:t>
            </a:r>
            <a:endParaRPr sz="2950" dirty="0">
              <a:solidFill>
                <a:srgbClr val="E36C09"/>
              </a:solidFill>
              <a:latin typeface="Arial"/>
              <a:ea typeface="Arial"/>
              <a:cs typeface="Arial"/>
              <a:sym typeface="Arial"/>
            </a:endParaRPr>
          </a:p>
        </p:txBody>
      </p:sp>
      <p:sp>
        <p:nvSpPr>
          <p:cNvPr id="9" name="Google Shape;118;p10">
            <a:extLst>
              <a:ext uri="{FF2B5EF4-FFF2-40B4-BE49-F238E27FC236}">
                <a16:creationId xmlns:a16="http://schemas.microsoft.com/office/drawing/2014/main" id="{AC6BB561-7863-DFA4-FBB3-61EC8D2226CD}"/>
              </a:ext>
            </a:extLst>
          </p:cNvPr>
          <p:cNvSpPr/>
          <p:nvPr/>
        </p:nvSpPr>
        <p:spPr>
          <a:xfrm rot="21073584">
            <a:off x="293918" y="790347"/>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119;p10">
            <a:extLst>
              <a:ext uri="{FF2B5EF4-FFF2-40B4-BE49-F238E27FC236}">
                <a16:creationId xmlns:a16="http://schemas.microsoft.com/office/drawing/2014/main" id="{056B6AE4-BF03-2A08-F60B-47B87CC016C5}"/>
              </a:ext>
            </a:extLst>
          </p:cNvPr>
          <p:cNvSpPr txBox="1"/>
          <p:nvPr/>
        </p:nvSpPr>
        <p:spPr>
          <a:xfrm rot="20738491">
            <a:off x="629480" y="980993"/>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11" name="Google Shape;107;p10">
            <a:extLst>
              <a:ext uri="{FF2B5EF4-FFF2-40B4-BE49-F238E27FC236}">
                <a16:creationId xmlns:a16="http://schemas.microsoft.com/office/drawing/2014/main" id="{378B38B6-3399-D43A-EB92-65577C2794A8}"/>
              </a:ext>
            </a:extLst>
          </p:cNvPr>
          <p:cNvSpPr/>
          <p:nvPr/>
        </p:nvSpPr>
        <p:spPr>
          <a:xfrm rot="21291895">
            <a:off x="1716041" y="1414799"/>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114;p10">
            <a:extLst>
              <a:ext uri="{FF2B5EF4-FFF2-40B4-BE49-F238E27FC236}">
                <a16:creationId xmlns:a16="http://schemas.microsoft.com/office/drawing/2014/main" id="{93B6B03D-7168-1893-B73F-CE820E336A0F}"/>
              </a:ext>
            </a:extLst>
          </p:cNvPr>
          <p:cNvSpPr txBox="1"/>
          <p:nvPr/>
        </p:nvSpPr>
        <p:spPr>
          <a:xfrm rot="20793106">
            <a:off x="1886497" y="1906040"/>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pic>
        <p:nvPicPr>
          <p:cNvPr id="258" name="Google Shape;258;p17"/>
          <p:cNvPicPr preferRelativeResize="0"/>
          <p:nvPr/>
        </p:nvPicPr>
        <p:blipFill rotWithShape="1">
          <a:blip r:embed="rId3">
            <a:alphaModFix/>
          </a:blip>
          <a:srcRect/>
          <a:stretch/>
        </p:blipFill>
        <p:spPr>
          <a:xfrm>
            <a:off x="-3" y="0"/>
            <a:ext cx="20104103" cy="11308555"/>
          </a:xfrm>
          <a:prstGeom prst="rect">
            <a:avLst/>
          </a:prstGeom>
          <a:gradFill>
            <a:gsLst>
              <a:gs pos="0">
                <a:srgbClr val="284971"/>
              </a:gs>
              <a:gs pos="50000">
                <a:srgbClr val="3B6AA4"/>
              </a:gs>
              <a:gs pos="100000">
                <a:srgbClr val="4680C5"/>
              </a:gs>
            </a:gsLst>
            <a:lin ang="0" scaled="0"/>
          </a:gradFill>
          <a:ln>
            <a:noFill/>
          </a:ln>
        </p:spPr>
      </p:pic>
      <p:sp>
        <p:nvSpPr>
          <p:cNvPr id="260" name="Google Shape;260;p17"/>
          <p:cNvSpPr txBox="1"/>
          <p:nvPr/>
        </p:nvSpPr>
        <p:spPr>
          <a:xfrm>
            <a:off x="1193200" y="4811675"/>
            <a:ext cx="10057500" cy="2321779"/>
          </a:xfrm>
          <a:prstGeom prst="rect">
            <a:avLst/>
          </a:prstGeom>
          <a:noFill/>
          <a:ln>
            <a:noFill/>
          </a:ln>
        </p:spPr>
        <p:txBody>
          <a:bodyPr spcFirstLastPara="1" wrap="square" lIns="0" tIns="13325" rIns="0" bIns="0" anchor="t" anchorCtr="0">
            <a:spAutoFit/>
          </a:bodyPr>
          <a:lstStyle/>
          <a:p>
            <a:pPr marL="0" marR="5080" lvl="0" indent="0" algn="l" rtl="0">
              <a:lnSpc>
                <a:spcPct val="100299"/>
              </a:lnSpc>
              <a:spcBef>
                <a:spcPts val="0"/>
              </a:spcBef>
              <a:spcAft>
                <a:spcPts val="0"/>
              </a:spcAft>
              <a:buNone/>
            </a:pPr>
            <a:r>
              <a:rPr lang="en-US" sz="3750" b="1" dirty="0" err="1">
                <a:solidFill>
                  <a:schemeClr val="lt1"/>
                </a:solidFill>
              </a:rPr>
              <a:t>Mettre</a:t>
            </a:r>
            <a:r>
              <a:rPr lang="en-US" sz="3750" b="1" dirty="0">
                <a:solidFill>
                  <a:schemeClr val="lt1"/>
                </a:solidFill>
              </a:rPr>
              <a:t> </a:t>
            </a:r>
            <a:r>
              <a:rPr lang="en-US" sz="3750" b="1" dirty="0" err="1">
                <a:solidFill>
                  <a:schemeClr val="lt1"/>
                </a:solidFill>
              </a:rPr>
              <a:t>en</a:t>
            </a:r>
            <a:r>
              <a:rPr lang="en-US" sz="3750" b="1" dirty="0">
                <a:solidFill>
                  <a:schemeClr val="lt1"/>
                </a:solidFill>
              </a:rPr>
              <a:t> </a:t>
            </a:r>
            <a:r>
              <a:rPr lang="en-US" sz="3750" b="1" dirty="0" err="1">
                <a:solidFill>
                  <a:schemeClr val="lt1"/>
                </a:solidFill>
              </a:rPr>
              <a:t>œuvre</a:t>
            </a:r>
            <a:r>
              <a:rPr lang="en-US" sz="3750" b="1" dirty="0">
                <a:solidFill>
                  <a:schemeClr val="lt1"/>
                </a:solidFill>
              </a:rPr>
              <a:t> des politiques qui </a:t>
            </a:r>
            <a:r>
              <a:rPr lang="en-US" sz="3750" b="1" dirty="0" err="1">
                <a:solidFill>
                  <a:schemeClr val="lt1"/>
                </a:solidFill>
              </a:rPr>
              <a:t>tiennent</a:t>
            </a:r>
            <a:r>
              <a:rPr lang="en-US" sz="3750" b="1" dirty="0">
                <a:solidFill>
                  <a:schemeClr val="lt1"/>
                </a:solidFill>
              </a:rPr>
              <a:t> </a:t>
            </a:r>
            <a:r>
              <a:rPr lang="en-US" sz="3750" b="1" dirty="0" err="1">
                <a:solidFill>
                  <a:schemeClr val="lt1"/>
                </a:solidFill>
              </a:rPr>
              <a:t>compte</a:t>
            </a:r>
            <a:r>
              <a:rPr lang="en-US" sz="3750" b="1" dirty="0">
                <a:solidFill>
                  <a:schemeClr val="lt1"/>
                </a:solidFill>
              </a:rPr>
              <a:t> des </a:t>
            </a:r>
            <a:r>
              <a:rPr lang="en-US" sz="3750" b="1" dirty="0" err="1">
                <a:solidFill>
                  <a:schemeClr val="lt1"/>
                </a:solidFill>
              </a:rPr>
              <a:t>besoins</a:t>
            </a:r>
            <a:r>
              <a:rPr lang="en-US" sz="3750" b="1" dirty="0">
                <a:solidFill>
                  <a:schemeClr val="lt1"/>
                </a:solidFill>
              </a:rPr>
              <a:t> pratiques des </a:t>
            </a:r>
            <a:r>
              <a:rPr lang="en-US" sz="3750" b="1" dirty="0" err="1">
                <a:solidFill>
                  <a:schemeClr val="lt1"/>
                </a:solidFill>
              </a:rPr>
              <a:t>personnes</a:t>
            </a:r>
            <a:r>
              <a:rPr lang="en-US" sz="3750" b="1" dirty="0">
                <a:solidFill>
                  <a:schemeClr val="lt1"/>
                </a:solidFill>
              </a:rPr>
              <a:t> vivant avec plus </a:t>
            </a:r>
            <a:r>
              <a:rPr lang="en-US" sz="3750" b="1" dirty="0" err="1">
                <a:solidFill>
                  <a:schemeClr val="lt1"/>
                </a:solidFill>
              </a:rPr>
              <a:t>d'une</a:t>
            </a:r>
            <a:r>
              <a:rPr lang="en-US" sz="3750" b="1" dirty="0">
                <a:solidFill>
                  <a:schemeClr val="lt1"/>
                </a:solidFill>
              </a:rPr>
              <a:t> </a:t>
            </a:r>
            <a:r>
              <a:rPr lang="en-US" sz="3750" b="1" dirty="0" err="1">
                <a:solidFill>
                  <a:schemeClr val="lt1"/>
                </a:solidFill>
              </a:rPr>
              <a:t>maladie</a:t>
            </a:r>
            <a:r>
              <a:rPr lang="en-US" sz="3750" b="1" dirty="0">
                <a:solidFill>
                  <a:schemeClr val="lt1"/>
                </a:solidFill>
              </a:rPr>
              <a:t> </a:t>
            </a:r>
            <a:r>
              <a:rPr lang="en-US" sz="3750" b="1" dirty="0" err="1">
                <a:solidFill>
                  <a:schemeClr val="lt1"/>
                </a:solidFill>
              </a:rPr>
              <a:t>chronique</a:t>
            </a:r>
            <a:endParaRPr lang="en-US" sz="4150" b="1" dirty="0"/>
          </a:p>
        </p:txBody>
      </p:sp>
      <p:sp>
        <p:nvSpPr>
          <p:cNvPr id="262" name="Google Shape;262;p17"/>
          <p:cNvSpPr txBox="1">
            <a:spLocks noGrp="1"/>
          </p:cNvSpPr>
          <p:nvPr>
            <p:ph type="title"/>
          </p:nvPr>
        </p:nvSpPr>
        <p:spPr>
          <a:xfrm>
            <a:off x="615552" y="3428531"/>
            <a:ext cx="10788173"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a:solidFill>
                  <a:srgbClr val="FFFFFF"/>
                </a:solidFill>
                <a:latin typeface="Arial Black"/>
                <a:ea typeface="Arial Black"/>
                <a:cs typeface="Arial Black"/>
                <a:sym typeface="Arial Black"/>
              </a:rPr>
              <a:t>Prendre </a:t>
            </a:r>
            <a:r>
              <a:rPr lang="en-US" dirty="0" err="1">
                <a:solidFill>
                  <a:srgbClr val="FFFFFF"/>
                </a:solidFill>
                <a:latin typeface="Arial Black"/>
                <a:ea typeface="Arial Black"/>
                <a:cs typeface="Arial Black"/>
                <a:sym typeface="Arial Black"/>
              </a:rPr>
              <a:t>soin</a:t>
            </a:r>
            <a:r>
              <a:rPr lang="en-US" dirty="0">
                <a:solidFill>
                  <a:srgbClr val="FFFFFF"/>
                </a:solidFill>
                <a:latin typeface="Arial Black"/>
                <a:ea typeface="Arial Black"/>
                <a:cs typeface="Arial Black"/>
                <a:sym typeface="Arial Black"/>
              </a:rPr>
              <a:t> des </a:t>
            </a:r>
            <a:r>
              <a:rPr lang="en-US" dirty="0" err="1">
                <a:solidFill>
                  <a:srgbClr val="FFFFFF"/>
                </a:solidFill>
                <a:latin typeface="Arial Black"/>
                <a:ea typeface="Arial Black"/>
                <a:cs typeface="Arial Black"/>
                <a:sym typeface="Arial Black"/>
              </a:rPr>
              <a:t>personnes</a:t>
            </a:r>
            <a:endParaRPr dirty="0">
              <a:latin typeface="Arial Black"/>
              <a:ea typeface="Arial Black"/>
              <a:cs typeface="Arial Black"/>
              <a:sym typeface="Arial Black"/>
            </a:endParaRPr>
          </a:p>
        </p:txBody>
      </p:sp>
      <p:sp>
        <p:nvSpPr>
          <p:cNvPr id="263" name="Google Shape;263;p17"/>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64" name="Google Shape;264;p17"/>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65" name="Google Shape;265;p17"/>
          <p:cNvPicPr preferRelativeResize="0"/>
          <p:nvPr/>
        </p:nvPicPr>
        <p:blipFill>
          <a:blip r:embed="rId4"/>
          <a:srcRect/>
          <a:stretch/>
        </p:blipFill>
        <p:spPr>
          <a:xfrm>
            <a:off x="201399" y="7691224"/>
            <a:ext cx="3297452" cy="3297452"/>
          </a:xfrm>
          <a:prstGeom prst="rect">
            <a:avLst/>
          </a:prstGeom>
          <a:noFill/>
          <a:ln>
            <a:noFill/>
          </a:ln>
        </p:spPr>
      </p:pic>
      <p:pic>
        <p:nvPicPr>
          <p:cNvPr id="268" name="Google Shape;268;p17"/>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272" name="Google Shape;272;p17"/>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73" name="Google Shape;273;p17"/>
          <p:cNvGrpSpPr/>
          <p:nvPr/>
        </p:nvGrpSpPr>
        <p:grpSpPr>
          <a:xfrm>
            <a:off x="11403725" y="661200"/>
            <a:ext cx="8353200" cy="8610300"/>
            <a:chOff x="11403725" y="661200"/>
            <a:chExt cx="8353200" cy="8610300"/>
          </a:xfrm>
        </p:grpSpPr>
        <p:sp>
          <p:nvSpPr>
            <p:cNvPr id="274" name="Google Shape;274;p1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15;p10">
            <a:extLst>
              <a:ext uri="{FF2B5EF4-FFF2-40B4-BE49-F238E27FC236}">
                <a16:creationId xmlns:a16="http://schemas.microsoft.com/office/drawing/2014/main" id="{5CD7D23F-9337-4651-F2AE-1ACF3817C65A}"/>
              </a:ext>
            </a:extLst>
          </p:cNvPr>
          <p:cNvSpPr txBox="1"/>
          <p:nvPr/>
        </p:nvSpPr>
        <p:spPr>
          <a:xfrm>
            <a:off x="3367300" y="818253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64121A"/>
                </a:solidFill>
                <a:latin typeface="Arial Black"/>
                <a:ea typeface="Arial Black"/>
                <a:cs typeface="Arial Black"/>
                <a:sym typeface="Arial Black"/>
              </a:rPr>
              <a:t>L’HEURE DES SOINS</a:t>
            </a:r>
            <a:endParaRPr sz="3550" dirty="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64121A"/>
                </a:solidFill>
                <a:latin typeface="Arial"/>
                <a:ea typeface="Arial"/>
                <a:cs typeface="Arial"/>
                <a:sym typeface="Arial"/>
              </a:rPr>
              <a:t>Semaine</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d’action</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mondiale</a:t>
            </a:r>
            <a:r>
              <a:rPr lang="es-ES" sz="2950" b="1" dirty="0">
                <a:solidFill>
                  <a:srgbClr val="64121A"/>
                </a:solidFill>
                <a:latin typeface="Arial"/>
                <a:ea typeface="Arial"/>
                <a:cs typeface="Arial"/>
                <a:sym typeface="Arial"/>
              </a:rPr>
              <a:t> sur les MNT</a:t>
            </a:r>
            <a:endParaRPr sz="295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64121A"/>
                </a:solidFill>
                <a:latin typeface="Arial"/>
                <a:ea typeface="Arial"/>
                <a:cs typeface="Arial"/>
                <a:sym typeface="Arial"/>
              </a:rPr>
              <a:t>1</a:t>
            </a:r>
            <a:r>
              <a:rPr lang="en-US" sz="2950" b="1" dirty="0">
                <a:solidFill>
                  <a:srgbClr val="64121A"/>
                </a:solidFill>
              </a:rPr>
              <a:t>4</a:t>
            </a:r>
            <a:r>
              <a:rPr lang="en-US" sz="2950" b="1" dirty="0">
                <a:solidFill>
                  <a:srgbClr val="64121A"/>
                </a:solidFill>
                <a:latin typeface="Arial"/>
                <a:ea typeface="Arial"/>
                <a:cs typeface="Arial"/>
                <a:sym typeface="Arial"/>
              </a:rPr>
              <a:t>-2</a:t>
            </a:r>
            <a:r>
              <a:rPr lang="en-US" sz="2950" b="1" dirty="0">
                <a:solidFill>
                  <a:srgbClr val="64121A"/>
                </a:solidFill>
              </a:rPr>
              <a:t>1</a:t>
            </a:r>
            <a:r>
              <a:rPr lang="en-US" sz="2950" b="1" dirty="0">
                <a:solidFill>
                  <a:srgbClr val="64121A"/>
                </a:solidFill>
                <a:latin typeface="Arial"/>
                <a:ea typeface="Arial"/>
                <a:cs typeface="Arial"/>
                <a:sym typeface="Arial"/>
              </a:rPr>
              <a:t> </a:t>
            </a:r>
            <a:r>
              <a:rPr lang="en-US" sz="2950" b="1" dirty="0" err="1">
                <a:solidFill>
                  <a:srgbClr val="64121A"/>
                </a:solidFill>
                <a:latin typeface="Arial"/>
                <a:ea typeface="Arial"/>
                <a:cs typeface="Arial"/>
                <a:sym typeface="Arial"/>
              </a:rPr>
              <a:t>Septembre</a:t>
            </a:r>
            <a:r>
              <a:rPr lang="en-US" sz="2950" b="1" dirty="0">
                <a:solidFill>
                  <a:srgbClr val="64121A"/>
                </a:solidFill>
                <a:latin typeface="Arial"/>
                <a:ea typeface="Arial"/>
                <a:cs typeface="Arial"/>
                <a:sym typeface="Arial"/>
              </a:rPr>
              <a:t> 2023</a:t>
            </a:r>
            <a:endParaRPr sz="2950" dirty="0">
              <a:solidFill>
                <a:srgbClr val="64121A"/>
              </a:solidFill>
              <a:latin typeface="Arial"/>
              <a:ea typeface="Arial"/>
              <a:cs typeface="Arial"/>
              <a:sym typeface="Arial"/>
            </a:endParaRPr>
          </a:p>
        </p:txBody>
      </p:sp>
      <p:sp>
        <p:nvSpPr>
          <p:cNvPr id="10" name="Google Shape;118;p10">
            <a:extLst>
              <a:ext uri="{FF2B5EF4-FFF2-40B4-BE49-F238E27FC236}">
                <a16:creationId xmlns:a16="http://schemas.microsoft.com/office/drawing/2014/main" id="{E44938F3-ABF5-4111-3553-1D0CE5BD9ABE}"/>
              </a:ext>
            </a:extLst>
          </p:cNvPr>
          <p:cNvSpPr/>
          <p:nvPr/>
        </p:nvSpPr>
        <p:spPr>
          <a:xfrm rot="21073584">
            <a:off x="293917" y="662854"/>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 name="Google Shape;119;p10">
            <a:extLst>
              <a:ext uri="{FF2B5EF4-FFF2-40B4-BE49-F238E27FC236}">
                <a16:creationId xmlns:a16="http://schemas.microsoft.com/office/drawing/2014/main" id="{850A6B46-7317-0605-585C-5994CB5581C2}"/>
              </a:ext>
            </a:extLst>
          </p:cNvPr>
          <p:cNvSpPr txBox="1"/>
          <p:nvPr/>
        </p:nvSpPr>
        <p:spPr>
          <a:xfrm rot="20738491">
            <a:off x="629479" y="853500"/>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12" name="Google Shape;107;p10">
            <a:extLst>
              <a:ext uri="{FF2B5EF4-FFF2-40B4-BE49-F238E27FC236}">
                <a16:creationId xmlns:a16="http://schemas.microsoft.com/office/drawing/2014/main" id="{ED86580C-EDC4-EB27-9BBF-BAB72959D5EE}"/>
              </a:ext>
            </a:extLst>
          </p:cNvPr>
          <p:cNvSpPr/>
          <p:nvPr/>
        </p:nvSpPr>
        <p:spPr>
          <a:xfrm rot="21291895">
            <a:off x="1716040" y="1287306"/>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114;p10">
            <a:extLst>
              <a:ext uri="{FF2B5EF4-FFF2-40B4-BE49-F238E27FC236}">
                <a16:creationId xmlns:a16="http://schemas.microsoft.com/office/drawing/2014/main" id="{16B258D5-17D5-732F-F442-6CE24A68A493}"/>
              </a:ext>
            </a:extLst>
          </p:cNvPr>
          <p:cNvSpPr txBox="1"/>
          <p:nvPr/>
        </p:nvSpPr>
        <p:spPr>
          <a:xfrm rot="20793106">
            <a:off x="1886496" y="1778547"/>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p:nvPr/>
        </p:nvSpPr>
        <p:spPr>
          <a:xfrm>
            <a:off x="5675608" y="10122893"/>
            <a:ext cx="2669540" cy="531495"/>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a:ln>
                  <a:noFill/>
                </a:ln>
                <a:solidFill>
                  <a:srgbClr val="000000"/>
                </a:solidFill>
                <a:effectLst/>
                <a:uLnTx/>
                <a:uFillTx/>
                <a:latin typeface="Arial"/>
                <a:ea typeface="Arial"/>
                <a:cs typeface="Arial"/>
                <a:sym typeface="Arial"/>
              </a:rPr>
              <a:t>#ActOnNCDs</a:t>
            </a:r>
            <a:endParaRPr kumimoji="0" sz="33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46;p7"/>
          <p:cNvSpPr txBox="1"/>
          <p:nvPr/>
        </p:nvSpPr>
        <p:spPr>
          <a:xfrm>
            <a:off x="9654870" y="10122893"/>
            <a:ext cx="2905760" cy="531495"/>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a:ln>
                  <a:noFill/>
                </a:ln>
                <a:solidFill>
                  <a:srgbClr val="000000"/>
                </a:solidFill>
                <a:effectLst/>
                <a:uLnTx/>
                <a:uFillTx/>
                <a:latin typeface="Arial"/>
                <a:ea typeface="Arial"/>
                <a:cs typeface="Arial"/>
                <a:sym typeface="Arial"/>
              </a:rPr>
              <a:t>actonncds.org</a:t>
            </a:r>
            <a:endParaRPr kumimoji="0" sz="33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47;p7"/>
          <p:cNvSpPr txBox="1"/>
          <p:nvPr/>
        </p:nvSpPr>
        <p:spPr>
          <a:xfrm>
            <a:off x="691513" y="5484659"/>
            <a:ext cx="5627617" cy="1468987"/>
          </a:xfrm>
          <a:prstGeom prst="rect">
            <a:avLst/>
          </a:prstGeom>
          <a:noFill/>
          <a:ln>
            <a:noFill/>
          </a:ln>
        </p:spPr>
        <p:txBody>
          <a:bodyPr spcFirstLastPara="1" wrap="square" lIns="0" tIns="146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3150" b="1" dirty="0" err="1">
                <a:solidFill>
                  <a:srgbClr val="DF5929"/>
                </a:solidFill>
              </a:rPr>
              <a:t>Semaine</a:t>
            </a:r>
            <a:r>
              <a:rPr lang="es-ES" sz="3150" b="1" dirty="0">
                <a:solidFill>
                  <a:srgbClr val="DF5929"/>
                </a:solidFill>
              </a:rPr>
              <a:t> </a:t>
            </a:r>
            <a:r>
              <a:rPr lang="es-ES" sz="3150" b="1" dirty="0" err="1">
                <a:solidFill>
                  <a:srgbClr val="DF5929"/>
                </a:solidFill>
              </a:rPr>
              <a:t>d’action</a:t>
            </a:r>
            <a:r>
              <a:rPr lang="es-ES" sz="3150" b="1" dirty="0">
                <a:solidFill>
                  <a:srgbClr val="DF5929"/>
                </a:solidFill>
              </a:rPr>
              <a:t> </a:t>
            </a:r>
            <a:r>
              <a:rPr lang="es-ES" sz="3150" b="1" dirty="0" err="1">
                <a:solidFill>
                  <a:srgbClr val="DF5929"/>
                </a:solidFill>
              </a:rPr>
              <a:t>mondiale</a:t>
            </a:r>
            <a:r>
              <a:rPr lang="es-ES" sz="3150" b="1" dirty="0">
                <a:solidFill>
                  <a:srgbClr val="DF5929"/>
                </a:solidFill>
              </a:rPr>
              <a:t> sur les MNT</a:t>
            </a:r>
            <a:endParaRPr kumimoji="0" sz="31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00000"/>
              </a:lnSpc>
              <a:spcBef>
                <a:spcPts val="20"/>
              </a:spcBef>
              <a:spcAft>
                <a:spcPts val="0"/>
              </a:spcAft>
              <a:buClr>
                <a:srgbClr val="000000"/>
              </a:buClr>
              <a:buSzTx/>
              <a:buFont typeface="Arial"/>
              <a:buNone/>
              <a:tabLst/>
              <a:defRPr/>
            </a:pPr>
            <a:r>
              <a:rPr kumimoji="0" lang="en-US" sz="3150" b="1" i="0" u="none" strike="noStrike" kern="0" cap="none" spc="0" normalizeH="0" baseline="0" noProof="0" dirty="0">
                <a:ln>
                  <a:noFill/>
                </a:ln>
                <a:solidFill>
                  <a:srgbClr val="DF5929"/>
                </a:solidFill>
                <a:effectLst/>
                <a:uLnTx/>
                <a:uFillTx/>
                <a:latin typeface="Arial"/>
                <a:ea typeface="Arial"/>
                <a:cs typeface="Arial"/>
                <a:sym typeface="Arial"/>
              </a:rPr>
              <a:t>14-21 </a:t>
            </a:r>
            <a:r>
              <a:rPr kumimoji="0" lang="en-US" sz="3150" b="1" i="0" u="none" strike="noStrike" kern="0" cap="none" spc="0" normalizeH="0" baseline="0" noProof="0" dirty="0" err="1">
                <a:ln>
                  <a:noFill/>
                </a:ln>
                <a:solidFill>
                  <a:srgbClr val="DF5929"/>
                </a:solidFill>
                <a:effectLst/>
                <a:uLnTx/>
                <a:uFillTx/>
                <a:latin typeface="Arial"/>
                <a:ea typeface="Arial"/>
                <a:cs typeface="Arial"/>
                <a:sym typeface="Arial"/>
              </a:rPr>
              <a:t>Septembre</a:t>
            </a:r>
            <a:r>
              <a:rPr kumimoji="0" lang="en-US" sz="3150" b="1" i="0" u="none" strike="noStrike" kern="0" cap="none" spc="0" normalizeH="0" baseline="0" noProof="0" dirty="0">
                <a:ln>
                  <a:noFill/>
                </a:ln>
                <a:solidFill>
                  <a:srgbClr val="DF5929"/>
                </a:solidFill>
                <a:effectLst/>
                <a:uLnTx/>
                <a:uFillTx/>
                <a:latin typeface="Arial"/>
                <a:ea typeface="Arial"/>
                <a:cs typeface="Arial"/>
                <a:sym typeface="Arial"/>
              </a:rPr>
              <a:t> 2023</a:t>
            </a:r>
            <a:endParaRPr kumimoji="0" sz="31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 name="Google Shape;48;p7"/>
          <p:cNvSpPr txBox="1">
            <a:spLocks noGrp="1"/>
          </p:cNvSpPr>
          <p:nvPr>
            <p:ph type="title"/>
          </p:nvPr>
        </p:nvSpPr>
        <p:spPr>
          <a:xfrm>
            <a:off x="669428" y="2711450"/>
            <a:ext cx="9631500" cy="2764716"/>
          </a:xfrm>
          <a:prstGeom prst="rect">
            <a:avLst/>
          </a:prstGeom>
          <a:noFill/>
          <a:ln>
            <a:noFill/>
          </a:ln>
        </p:spPr>
        <p:txBody>
          <a:bodyPr spcFirstLastPara="1" wrap="square" lIns="0" tIns="243825" rIns="0" bIns="0" anchor="t" anchorCtr="0">
            <a:spAutoFit/>
          </a:bodyPr>
          <a:lstStyle/>
          <a:p>
            <a:pPr marL="12700" marR="5080" lvl="0" indent="0" algn="l" rtl="0">
              <a:lnSpc>
                <a:spcPct val="98301"/>
              </a:lnSpc>
              <a:spcBef>
                <a:spcPts val="0"/>
              </a:spcBef>
              <a:spcAft>
                <a:spcPts val="0"/>
              </a:spcAft>
              <a:buNone/>
            </a:pPr>
            <a:r>
              <a:rPr lang="en-US" dirty="0">
                <a:solidFill>
                  <a:srgbClr val="000000"/>
                </a:solidFill>
                <a:latin typeface="Arial Black"/>
                <a:ea typeface="Arial Black"/>
                <a:cs typeface="Arial Black"/>
                <a:sym typeface="Arial Black"/>
              </a:rPr>
              <a:t>L’HEURE DES SOINS</a:t>
            </a:r>
            <a:endParaRPr dirty="0">
              <a:latin typeface="Arial Black"/>
              <a:ea typeface="Arial Black"/>
              <a:cs typeface="Arial Black"/>
              <a:sym typeface="Arial Black"/>
            </a:endParaRPr>
          </a:p>
        </p:txBody>
      </p:sp>
      <p:sp>
        <p:nvSpPr>
          <p:cNvPr id="49" name="Google Shape;49;p7"/>
          <p:cNvSpPr txBox="1"/>
          <p:nvPr/>
        </p:nvSpPr>
        <p:spPr>
          <a:xfrm rot="-360077">
            <a:off x="6106771" y="5678405"/>
            <a:ext cx="6241486" cy="155337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7864"/>
              </a:lnSpc>
              <a:spcBef>
                <a:spcPts val="0"/>
              </a:spcBef>
              <a:spcAft>
                <a:spcPts val="0"/>
              </a:spcAft>
              <a:buClr>
                <a:srgbClr val="000000"/>
              </a:buClr>
              <a:buSzTx/>
              <a:buFont typeface="Arial"/>
              <a:buNone/>
              <a:tabLst/>
              <a:defRPr/>
            </a:pPr>
            <a:r>
              <a:rPr kumimoji="0" lang="en-US" sz="10300" b="1" i="0" u="none" strike="noStrike" kern="0" cap="none" spc="0" normalizeH="0" baseline="0" noProof="0" dirty="0" err="1">
                <a:ln>
                  <a:noFill/>
                </a:ln>
                <a:solidFill>
                  <a:srgbClr val="DF5929"/>
                </a:solidFill>
                <a:effectLst/>
                <a:uLnTx/>
                <a:uFillTx/>
                <a:latin typeface="Caveat"/>
                <a:ea typeface="Caveat"/>
                <a:cs typeface="Caveat"/>
                <a:sym typeface="Caveat"/>
              </a:rPr>
              <a:t>Engagez-vous</a:t>
            </a:r>
            <a:endParaRPr kumimoji="0" sz="103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0" name="Google Shape;50;p7"/>
          <p:cNvPicPr preferRelativeResize="0"/>
          <p:nvPr/>
        </p:nvPicPr>
        <p:blipFill>
          <a:blip r:embed="rId3"/>
          <a:srcRect/>
          <a:stretch/>
        </p:blipFill>
        <p:spPr>
          <a:xfrm>
            <a:off x="320903" y="-320901"/>
            <a:ext cx="3594099" cy="3594099"/>
          </a:xfrm>
          <a:prstGeom prst="rect">
            <a:avLst/>
          </a:prstGeom>
          <a:noFill/>
          <a:ln>
            <a:noFill/>
          </a:ln>
        </p:spPr>
      </p:pic>
      <p:grpSp>
        <p:nvGrpSpPr>
          <p:cNvPr id="51" name="Google Shape;51;p7"/>
          <p:cNvGrpSpPr/>
          <p:nvPr/>
        </p:nvGrpSpPr>
        <p:grpSpPr>
          <a:xfrm>
            <a:off x="691537" y="1003670"/>
            <a:ext cx="18938698" cy="8186932"/>
            <a:chOff x="691537" y="1003670"/>
            <a:chExt cx="18938698" cy="8186932"/>
          </a:xfrm>
        </p:grpSpPr>
        <p:sp>
          <p:nvSpPr>
            <p:cNvPr id="52" name="Google Shape;52;p7"/>
            <p:cNvSpPr/>
            <p:nvPr/>
          </p:nvSpPr>
          <p:spPr>
            <a:xfrm>
              <a:off x="17650320" y="1490960"/>
              <a:ext cx="1271905" cy="2721610"/>
            </a:xfrm>
            <a:custGeom>
              <a:avLst/>
              <a:gdLst/>
              <a:ahLst/>
              <a:cxnLst/>
              <a:rect l="l" t="t" r="r" b="b"/>
              <a:pathLst>
                <a:path w="1271905" h="2721610" extrusionOk="0">
                  <a:moveTo>
                    <a:pt x="635927" y="1112354"/>
                  </a:moveTo>
                  <a:lnTo>
                    <a:pt x="0" y="1112354"/>
                  </a:lnTo>
                  <a:lnTo>
                    <a:pt x="0" y="2721406"/>
                  </a:lnTo>
                  <a:lnTo>
                    <a:pt x="635927" y="2721406"/>
                  </a:lnTo>
                  <a:lnTo>
                    <a:pt x="635927" y="1112354"/>
                  </a:lnTo>
                  <a:close/>
                </a:path>
                <a:path w="1271905" h="2721610" extrusionOk="0">
                  <a:moveTo>
                    <a:pt x="1271854" y="0"/>
                  </a:moveTo>
                  <a:lnTo>
                    <a:pt x="635939" y="0"/>
                  </a:lnTo>
                  <a:lnTo>
                    <a:pt x="635939" y="1502410"/>
                  </a:lnTo>
                  <a:lnTo>
                    <a:pt x="635939" y="2720340"/>
                  </a:lnTo>
                  <a:lnTo>
                    <a:pt x="1066825" y="2720340"/>
                  </a:lnTo>
                  <a:lnTo>
                    <a:pt x="1066825" y="1502410"/>
                  </a:lnTo>
                  <a:lnTo>
                    <a:pt x="1271854" y="1502410"/>
                  </a:lnTo>
                  <a:lnTo>
                    <a:pt x="12718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7"/>
            <p:cNvSpPr/>
            <p:nvPr/>
          </p:nvSpPr>
          <p:spPr>
            <a:xfrm>
              <a:off x="10911400" y="8330920"/>
              <a:ext cx="0" cy="818515"/>
            </a:xfrm>
            <a:custGeom>
              <a:avLst/>
              <a:gdLst/>
              <a:ahLst/>
              <a:cxnLst/>
              <a:rect l="l" t="t" r="r" b="b"/>
              <a:pathLst>
                <a:path w="120000" h="818515" extrusionOk="0">
                  <a:moveTo>
                    <a:pt x="0" y="818086"/>
                  </a:moveTo>
                  <a:lnTo>
                    <a:pt x="0" y="0"/>
                  </a:lnTo>
                </a:path>
              </a:pathLst>
            </a:custGeom>
            <a:noFill/>
            <a:ln w="18825" cap="flat" cmpd="sng">
              <a:solidFill>
                <a:srgbClr val="CDD5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7"/>
            <p:cNvSpPr/>
            <p:nvPr/>
          </p:nvSpPr>
          <p:spPr>
            <a:xfrm>
              <a:off x="10440060"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CDD5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a:off x="10438883" y="8129210"/>
              <a:ext cx="281940" cy="310515"/>
            </a:xfrm>
            <a:custGeom>
              <a:avLst/>
              <a:gdLst/>
              <a:ahLst/>
              <a:cxnLst/>
              <a:rect l="l" t="t" r="r" b="b"/>
              <a:pathLst>
                <a:path w="281940" h="310515" extrusionOk="0">
                  <a:moveTo>
                    <a:pt x="43781" y="0"/>
                  </a:moveTo>
                  <a:lnTo>
                    <a:pt x="28197" y="1270"/>
                  </a:lnTo>
                  <a:lnTo>
                    <a:pt x="14328" y="8501"/>
                  </a:lnTo>
                  <a:lnTo>
                    <a:pt x="4640" y="20084"/>
                  </a:lnTo>
                  <a:lnTo>
                    <a:pt x="0" y="34455"/>
                  </a:lnTo>
                  <a:lnTo>
                    <a:pt x="1270" y="50047"/>
                  </a:lnTo>
                  <a:lnTo>
                    <a:pt x="54445" y="234364"/>
                  </a:lnTo>
                  <a:lnTo>
                    <a:pt x="230456" y="308360"/>
                  </a:lnTo>
                  <a:lnTo>
                    <a:pt x="246007" y="310022"/>
                  </a:lnTo>
                  <a:lnTo>
                    <a:pt x="260482" y="305740"/>
                  </a:lnTo>
                  <a:lnTo>
                    <a:pt x="272293" y="296341"/>
                  </a:lnTo>
                  <a:lnTo>
                    <a:pt x="279850" y="282652"/>
                  </a:lnTo>
                  <a:lnTo>
                    <a:pt x="281219" y="278317"/>
                  </a:lnTo>
                  <a:lnTo>
                    <a:pt x="281797" y="273919"/>
                  </a:lnTo>
                  <a:lnTo>
                    <a:pt x="281672" y="269622"/>
                  </a:lnTo>
                  <a:lnTo>
                    <a:pt x="254154" y="233233"/>
                  </a:lnTo>
                  <a:lnTo>
                    <a:pt x="124257" y="192234"/>
                  </a:lnTo>
                  <a:lnTo>
                    <a:pt x="76937" y="28197"/>
                  </a:lnTo>
                  <a:lnTo>
                    <a:pt x="69720" y="14328"/>
                  </a:lnTo>
                  <a:lnTo>
                    <a:pt x="58146" y="4640"/>
                  </a:lnTo>
                  <a:lnTo>
                    <a:pt x="4378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7"/>
            <p:cNvSpPr/>
            <p:nvPr/>
          </p:nvSpPr>
          <p:spPr>
            <a:xfrm>
              <a:off x="10438883" y="8129210"/>
              <a:ext cx="281940" cy="310515"/>
            </a:xfrm>
            <a:custGeom>
              <a:avLst/>
              <a:gdLst/>
              <a:ahLst/>
              <a:cxnLst/>
              <a:rect l="l" t="t" r="r" b="b"/>
              <a:pathLst>
                <a:path w="281940" h="310515" extrusionOk="0">
                  <a:moveTo>
                    <a:pt x="281672" y="269622"/>
                  </a:moveTo>
                  <a:lnTo>
                    <a:pt x="260482" y="305740"/>
                  </a:lnTo>
                  <a:lnTo>
                    <a:pt x="246007" y="310022"/>
                  </a:lnTo>
                  <a:lnTo>
                    <a:pt x="230456" y="308360"/>
                  </a:lnTo>
                  <a:lnTo>
                    <a:pt x="80430" y="261015"/>
                  </a:lnTo>
                  <a:lnTo>
                    <a:pt x="1270" y="50047"/>
                  </a:lnTo>
                  <a:lnTo>
                    <a:pt x="0" y="34455"/>
                  </a:lnTo>
                  <a:lnTo>
                    <a:pt x="4640" y="20084"/>
                  </a:lnTo>
                  <a:lnTo>
                    <a:pt x="14328" y="8501"/>
                  </a:lnTo>
                  <a:lnTo>
                    <a:pt x="28197" y="1270"/>
                  </a:lnTo>
                  <a:lnTo>
                    <a:pt x="43781" y="0"/>
                  </a:lnTo>
                  <a:lnTo>
                    <a:pt x="58146" y="4640"/>
                  </a:lnTo>
                  <a:lnTo>
                    <a:pt x="69720" y="14328"/>
                  </a:lnTo>
                  <a:lnTo>
                    <a:pt x="76937" y="28197"/>
                  </a:lnTo>
                  <a:lnTo>
                    <a:pt x="124257" y="192234"/>
                  </a:lnTo>
                  <a:lnTo>
                    <a:pt x="254154" y="233233"/>
                  </a:lnTo>
                  <a:lnTo>
                    <a:pt x="265303" y="238813"/>
                  </a:lnTo>
                  <a:lnTo>
                    <a:pt x="273878" y="247262"/>
                  </a:lnTo>
                  <a:lnTo>
                    <a:pt x="279471" y="257794"/>
                  </a:lnTo>
                  <a:lnTo>
                    <a:pt x="281672" y="269622"/>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57" name="Google Shape;57;p7"/>
            <p:cNvPicPr preferRelativeResize="0"/>
            <p:nvPr/>
          </p:nvPicPr>
          <p:blipFill rotWithShape="1">
            <a:blip r:embed="rId4">
              <a:alphaModFix/>
            </a:blip>
            <a:srcRect/>
            <a:stretch/>
          </p:blipFill>
          <p:spPr>
            <a:xfrm>
              <a:off x="10592649" y="8070916"/>
              <a:ext cx="209635" cy="209622"/>
            </a:xfrm>
            <a:prstGeom prst="rect">
              <a:avLst/>
            </a:prstGeom>
            <a:noFill/>
            <a:ln>
              <a:noFill/>
            </a:ln>
          </p:spPr>
        </p:pic>
        <p:sp>
          <p:nvSpPr>
            <p:cNvPr id="58" name="Google Shape;58;p7"/>
            <p:cNvSpPr/>
            <p:nvPr/>
          </p:nvSpPr>
          <p:spPr>
            <a:xfrm>
              <a:off x="10515626" y="8315855"/>
              <a:ext cx="345440" cy="815340"/>
            </a:xfrm>
            <a:custGeom>
              <a:avLst/>
              <a:gdLst/>
              <a:ahLst/>
              <a:cxnLst/>
              <a:rect l="l" t="t" r="r" b="b"/>
              <a:pathLst>
                <a:path w="345440" h="815340" extrusionOk="0">
                  <a:moveTo>
                    <a:pt x="216269" y="0"/>
                  </a:moveTo>
                  <a:lnTo>
                    <a:pt x="155957" y="0"/>
                  </a:lnTo>
                  <a:lnTo>
                    <a:pt x="138630" y="3312"/>
                  </a:lnTo>
                  <a:lnTo>
                    <a:pt x="106212" y="44379"/>
                  </a:lnTo>
                  <a:lnTo>
                    <a:pt x="1256" y="469204"/>
                  </a:lnTo>
                  <a:lnTo>
                    <a:pt x="0" y="476077"/>
                  </a:lnTo>
                  <a:lnTo>
                    <a:pt x="1633" y="483189"/>
                  </a:lnTo>
                  <a:lnTo>
                    <a:pt x="9825" y="494020"/>
                  </a:lnTo>
                  <a:lnTo>
                    <a:pt x="15945" y="497161"/>
                  </a:lnTo>
                  <a:lnTo>
                    <a:pt x="108109" y="497161"/>
                  </a:lnTo>
                  <a:lnTo>
                    <a:pt x="178084" y="814982"/>
                  </a:lnTo>
                  <a:lnTo>
                    <a:pt x="248059" y="814190"/>
                  </a:lnTo>
                  <a:lnTo>
                    <a:pt x="248059" y="499310"/>
                  </a:lnTo>
                  <a:lnTo>
                    <a:pt x="305929" y="497497"/>
                  </a:lnTo>
                  <a:lnTo>
                    <a:pt x="328865" y="497161"/>
                  </a:lnTo>
                  <a:lnTo>
                    <a:pt x="334984" y="493995"/>
                  </a:lnTo>
                  <a:lnTo>
                    <a:pt x="343164" y="483176"/>
                  </a:lnTo>
                  <a:lnTo>
                    <a:pt x="344823" y="476065"/>
                  </a:lnTo>
                  <a:lnTo>
                    <a:pt x="266014" y="44379"/>
                  </a:lnTo>
                  <a:lnTo>
                    <a:pt x="259671" y="26557"/>
                  </a:lnTo>
                  <a:lnTo>
                    <a:pt x="248478" y="12511"/>
                  </a:lnTo>
                  <a:lnTo>
                    <a:pt x="233617" y="3305"/>
                  </a:lnTo>
                  <a:lnTo>
                    <a:pt x="21626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7"/>
            <p:cNvSpPr/>
            <p:nvPr/>
          </p:nvSpPr>
          <p:spPr>
            <a:xfrm>
              <a:off x="10515626" y="8315855"/>
              <a:ext cx="345440" cy="815340"/>
            </a:xfrm>
            <a:custGeom>
              <a:avLst/>
              <a:gdLst/>
              <a:ahLst/>
              <a:cxnLst/>
              <a:rect l="l" t="t" r="r" b="b"/>
              <a:pathLst>
                <a:path w="345440" h="815340" extrusionOk="0">
                  <a:moveTo>
                    <a:pt x="178084" y="814982"/>
                  </a:moveTo>
                  <a:lnTo>
                    <a:pt x="108109" y="497161"/>
                  </a:lnTo>
                  <a:lnTo>
                    <a:pt x="22403" y="497161"/>
                  </a:lnTo>
                  <a:lnTo>
                    <a:pt x="15945" y="497161"/>
                  </a:lnTo>
                  <a:lnTo>
                    <a:pt x="9825" y="494020"/>
                  </a:lnTo>
                  <a:lnTo>
                    <a:pt x="5729" y="488605"/>
                  </a:lnTo>
                  <a:lnTo>
                    <a:pt x="1633" y="483189"/>
                  </a:lnTo>
                  <a:lnTo>
                    <a:pt x="0" y="476077"/>
                  </a:lnTo>
                  <a:lnTo>
                    <a:pt x="1256" y="469204"/>
                  </a:lnTo>
                  <a:lnTo>
                    <a:pt x="106212" y="44379"/>
                  </a:lnTo>
                  <a:lnTo>
                    <a:pt x="138630" y="3312"/>
                  </a:lnTo>
                  <a:lnTo>
                    <a:pt x="155957" y="0"/>
                  </a:lnTo>
                  <a:lnTo>
                    <a:pt x="216269" y="0"/>
                  </a:lnTo>
                  <a:lnTo>
                    <a:pt x="259671" y="26557"/>
                  </a:lnTo>
                  <a:lnTo>
                    <a:pt x="343566" y="469204"/>
                  </a:lnTo>
                  <a:lnTo>
                    <a:pt x="344823" y="476065"/>
                  </a:lnTo>
                  <a:lnTo>
                    <a:pt x="343164" y="483176"/>
                  </a:lnTo>
                  <a:lnTo>
                    <a:pt x="339080" y="488592"/>
                  </a:lnTo>
                  <a:lnTo>
                    <a:pt x="334984" y="493995"/>
                  </a:lnTo>
                  <a:lnTo>
                    <a:pt x="328865" y="497161"/>
                  </a:lnTo>
                  <a:lnTo>
                    <a:pt x="322406" y="497161"/>
                  </a:lnTo>
                  <a:lnTo>
                    <a:pt x="305929" y="497497"/>
                  </a:lnTo>
                  <a:lnTo>
                    <a:pt x="280912" y="498236"/>
                  </a:lnTo>
                  <a:lnTo>
                    <a:pt x="258055" y="498974"/>
                  </a:lnTo>
                  <a:lnTo>
                    <a:pt x="248059" y="499310"/>
                  </a:lnTo>
                  <a:lnTo>
                    <a:pt x="248059" y="81419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7"/>
            <p:cNvSpPr/>
            <p:nvPr/>
          </p:nvSpPr>
          <p:spPr>
            <a:xfrm>
              <a:off x="10676291" y="8338640"/>
              <a:ext cx="177165" cy="384175"/>
            </a:xfrm>
            <a:custGeom>
              <a:avLst/>
              <a:gdLst/>
              <a:ahLst/>
              <a:cxnLst/>
              <a:rect l="l" t="t" r="r" b="b"/>
              <a:pathLst>
                <a:path w="177165" h="384175" extrusionOk="0">
                  <a:moveTo>
                    <a:pt x="81672" y="0"/>
                  </a:moveTo>
                  <a:lnTo>
                    <a:pt x="66134" y="1766"/>
                  </a:lnTo>
                  <a:lnTo>
                    <a:pt x="52500" y="9421"/>
                  </a:lnTo>
                  <a:lnTo>
                    <a:pt x="43184" y="21298"/>
                  </a:lnTo>
                  <a:lnTo>
                    <a:pt x="39004" y="35804"/>
                  </a:lnTo>
                  <a:lnTo>
                    <a:pt x="40778" y="51347"/>
                  </a:lnTo>
                  <a:lnTo>
                    <a:pt x="93275" y="213789"/>
                  </a:lnTo>
                  <a:lnTo>
                    <a:pt x="8511" y="320416"/>
                  </a:lnTo>
                  <a:lnTo>
                    <a:pt x="2385" y="331281"/>
                  </a:lnTo>
                  <a:lnTo>
                    <a:pt x="0" y="343083"/>
                  </a:lnTo>
                  <a:lnTo>
                    <a:pt x="1254" y="354942"/>
                  </a:lnTo>
                  <a:lnTo>
                    <a:pt x="28768" y="382882"/>
                  </a:lnTo>
                  <a:lnTo>
                    <a:pt x="43815" y="384070"/>
                  </a:lnTo>
                  <a:lnTo>
                    <a:pt x="58208" y="379528"/>
                  </a:lnTo>
                  <a:lnTo>
                    <a:pt x="168074" y="246307"/>
                  </a:lnTo>
                  <a:lnTo>
                    <a:pt x="176544" y="219248"/>
                  </a:lnTo>
                  <a:lnTo>
                    <a:pt x="174721" y="209680"/>
                  </a:lnTo>
                  <a:lnTo>
                    <a:pt x="115728" y="27147"/>
                  </a:lnTo>
                  <a:lnTo>
                    <a:pt x="108064" y="13505"/>
                  </a:lnTo>
                  <a:lnTo>
                    <a:pt x="96180" y="4184"/>
                  </a:lnTo>
                  <a:lnTo>
                    <a:pt x="8167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7"/>
            <p:cNvSpPr/>
            <p:nvPr/>
          </p:nvSpPr>
          <p:spPr>
            <a:xfrm>
              <a:off x="10676291" y="8338640"/>
              <a:ext cx="177165" cy="384175"/>
            </a:xfrm>
            <a:custGeom>
              <a:avLst/>
              <a:gdLst/>
              <a:ahLst/>
              <a:cxnLst/>
              <a:rect l="l" t="t" r="r" b="b"/>
              <a:pathLst>
                <a:path w="177165" h="384175" extrusionOk="0">
                  <a:moveTo>
                    <a:pt x="6048" y="365977"/>
                  </a:moveTo>
                  <a:lnTo>
                    <a:pt x="43815" y="384070"/>
                  </a:lnTo>
                  <a:lnTo>
                    <a:pt x="58208" y="379528"/>
                  </a:lnTo>
                  <a:lnTo>
                    <a:pt x="168074" y="246307"/>
                  </a:lnTo>
                  <a:lnTo>
                    <a:pt x="176544" y="219248"/>
                  </a:lnTo>
                  <a:lnTo>
                    <a:pt x="174721" y="209680"/>
                  </a:lnTo>
                  <a:lnTo>
                    <a:pt x="115728" y="27147"/>
                  </a:lnTo>
                  <a:lnTo>
                    <a:pt x="108064" y="13505"/>
                  </a:lnTo>
                  <a:lnTo>
                    <a:pt x="96180" y="4184"/>
                  </a:lnTo>
                  <a:lnTo>
                    <a:pt x="81672" y="0"/>
                  </a:lnTo>
                  <a:lnTo>
                    <a:pt x="66134" y="1766"/>
                  </a:lnTo>
                  <a:lnTo>
                    <a:pt x="39004" y="35804"/>
                  </a:lnTo>
                  <a:lnTo>
                    <a:pt x="93275" y="213789"/>
                  </a:lnTo>
                  <a:lnTo>
                    <a:pt x="8511" y="320416"/>
                  </a:lnTo>
                  <a:lnTo>
                    <a:pt x="2385" y="331281"/>
                  </a:lnTo>
                  <a:lnTo>
                    <a:pt x="0" y="343083"/>
                  </a:lnTo>
                  <a:lnTo>
                    <a:pt x="1254" y="354942"/>
                  </a:lnTo>
                  <a:lnTo>
                    <a:pt x="6048" y="365977"/>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7"/>
            <p:cNvSpPr/>
            <p:nvPr/>
          </p:nvSpPr>
          <p:spPr>
            <a:xfrm>
              <a:off x="9515305" y="7847582"/>
              <a:ext cx="345440" cy="361315"/>
            </a:xfrm>
            <a:custGeom>
              <a:avLst/>
              <a:gdLst/>
              <a:ahLst/>
              <a:cxnLst/>
              <a:rect l="l" t="t" r="r" b="b"/>
              <a:pathLst>
                <a:path w="345440" h="361315" extrusionOk="0">
                  <a:moveTo>
                    <a:pt x="343654" y="65121"/>
                  </a:moveTo>
                  <a:lnTo>
                    <a:pt x="296648" y="248156"/>
                  </a:lnTo>
                  <a:lnTo>
                    <a:pt x="262974" y="284507"/>
                  </a:lnTo>
                  <a:lnTo>
                    <a:pt x="69397" y="358326"/>
                  </a:lnTo>
                  <a:lnTo>
                    <a:pt x="48758" y="361073"/>
                  </a:lnTo>
                  <a:lnTo>
                    <a:pt x="29341" y="355875"/>
                  </a:lnTo>
                  <a:lnTo>
                    <a:pt x="13290" y="343775"/>
                  </a:lnTo>
                  <a:lnTo>
                    <a:pt x="2752" y="325821"/>
                  </a:lnTo>
                  <a:lnTo>
                    <a:pt x="0" y="305182"/>
                  </a:lnTo>
                  <a:lnTo>
                    <a:pt x="5199" y="285765"/>
                  </a:lnTo>
                  <a:lnTo>
                    <a:pt x="17301" y="269714"/>
                  </a:lnTo>
                  <a:lnTo>
                    <a:pt x="35257" y="259176"/>
                  </a:lnTo>
                  <a:lnTo>
                    <a:pt x="143669" y="217183"/>
                  </a:lnTo>
                  <a:lnTo>
                    <a:pt x="167698" y="203571"/>
                  </a:lnTo>
                  <a:lnTo>
                    <a:pt x="189660" y="183317"/>
                  </a:lnTo>
                  <a:lnTo>
                    <a:pt x="207170" y="159110"/>
                  </a:lnTo>
                  <a:lnTo>
                    <a:pt x="217840" y="133638"/>
                  </a:lnTo>
                  <a:lnTo>
                    <a:pt x="242179" y="38671"/>
                  </a:lnTo>
                  <a:lnTo>
                    <a:pt x="251312" y="19961"/>
                  </a:lnTo>
                  <a:lnTo>
                    <a:pt x="266387" y="6668"/>
                  </a:lnTo>
                  <a:lnTo>
                    <a:pt x="285348" y="0"/>
                  </a:lnTo>
                  <a:lnTo>
                    <a:pt x="306135" y="1165"/>
                  </a:lnTo>
                  <a:lnTo>
                    <a:pt x="324836" y="10288"/>
                  </a:lnTo>
                  <a:lnTo>
                    <a:pt x="338135" y="25359"/>
                  </a:lnTo>
                  <a:lnTo>
                    <a:pt x="344814" y="44321"/>
                  </a:lnTo>
                  <a:lnTo>
                    <a:pt x="343654" y="65121"/>
                  </a:lnTo>
                  <a:close/>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7"/>
            <p:cNvSpPr/>
            <p:nvPr/>
          </p:nvSpPr>
          <p:spPr>
            <a:xfrm>
              <a:off x="9350158" y="8047469"/>
              <a:ext cx="398145" cy="1082040"/>
            </a:xfrm>
            <a:custGeom>
              <a:avLst/>
              <a:gdLst/>
              <a:ahLst/>
              <a:cxnLst/>
              <a:rect l="l" t="t" r="r" b="b"/>
              <a:pathLst>
                <a:path w="398145" h="1082040" extrusionOk="0">
                  <a:moveTo>
                    <a:pt x="181100" y="0"/>
                  </a:move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lnTo>
                    <a:pt x="254027" y="1081525"/>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7"/>
            <p:cNvSpPr/>
            <p:nvPr/>
          </p:nvSpPr>
          <p:spPr>
            <a:xfrm>
              <a:off x="9350158" y="8047469"/>
              <a:ext cx="398145" cy="1082040"/>
            </a:xfrm>
            <a:custGeom>
              <a:avLst/>
              <a:gdLst/>
              <a:ahLst/>
              <a:cxnLst/>
              <a:rect l="l" t="t" r="r" b="b"/>
              <a:pathLst>
                <a:path w="398145" h="1082040" extrusionOk="0">
                  <a:moveTo>
                    <a:pt x="254027" y="1081525"/>
                  </a:moveTo>
                  <a:lnTo>
                    <a:pt x="315308" y="925788"/>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65" name="Google Shape;65;p7"/>
            <p:cNvPicPr preferRelativeResize="0"/>
            <p:nvPr/>
          </p:nvPicPr>
          <p:blipFill rotWithShape="1">
            <a:blip r:embed="rId5">
              <a:alphaModFix/>
            </a:blip>
            <a:srcRect/>
            <a:stretch/>
          </p:blipFill>
          <p:spPr>
            <a:xfrm>
              <a:off x="9406978" y="7768511"/>
              <a:ext cx="238610" cy="238623"/>
            </a:xfrm>
            <a:prstGeom prst="rect">
              <a:avLst/>
            </a:prstGeom>
            <a:noFill/>
            <a:ln>
              <a:noFill/>
            </a:ln>
          </p:spPr>
        </p:pic>
        <p:sp>
          <p:nvSpPr>
            <p:cNvPr id="66" name="Google Shape;66;p7"/>
            <p:cNvSpPr/>
            <p:nvPr/>
          </p:nvSpPr>
          <p:spPr>
            <a:xfrm>
              <a:off x="9406978" y="7768511"/>
              <a:ext cx="238759" cy="238759"/>
            </a:xfrm>
            <a:custGeom>
              <a:avLst/>
              <a:gdLst/>
              <a:ahLst/>
              <a:cxnLst/>
              <a:rect l="l" t="t" r="r" b="b"/>
              <a:pathLst>
                <a:path w="238759" h="238759" extrusionOk="0">
                  <a:moveTo>
                    <a:pt x="119305" y="0"/>
                  </a:moveTo>
                  <a:lnTo>
                    <a:pt x="72865" y="9375"/>
                  </a:lnTo>
                  <a:lnTo>
                    <a:pt x="34943" y="34943"/>
                  </a:lnTo>
                  <a:lnTo>
                    <a:pt x="9375" y="72865"/>
                  </a:lnTo>
                  <a:lnTo>
                    <a:pt x="0" y="119305"/>
                  </a:lnTo>
                  <a:lnTo>
                    <a:pt x="9375" y="165746"/>
                  </a:lnTo>
                  <a:lnTo>
                    <a:pt x="34943" y="203673"/>
                  </a:lnTo>
                  <a:lnTo>
                    <a:pt x="72865" y="229245"/>
                  </a:lnTo>
                  <a:lnTo>
                    <a:pt x="119305" y="238623"/>
                  </a:lnTo>
                  <a:lnTo>
                    <a:pt x="165744" y="229245"/>
                  </a:lnTo>
                  <a:lnTo>
                    <a:pt x="203667" y="203673"/>
                  </a:lnTo>
                  <a:lnTo>
                    <a:pt x="229235" y="165746"/>
                  </a:lnTo>
                  <a:lnTo>
                    <a:pt x="238610" y="119305"/>
                  </a:lnTo>
                  <a:lnTo>
                    <a:pt x="229235" y="72865"/>
                  </a:lnTo>
                  <a:lnTo>
                    <a:pt x="203667" y="34943"/>
                  </a:lnTo>
                  <a:lnTo>
                    <a:pt x="165744" y="9375"/>
                  </a:lnTo>
                  <a:lnTo>
                    <a:pt x="119305" y="0"/>
                  </a:lnTo>
                  <a:close/>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7"/>
            <p:cNvSpPr/>
            <p:nvPr/>
          </p:nvSpPr>
          <p:spPr>
            <a:xfrm>
              <a:off x="9429257" y="8564812"/>
              <a:ext cx="199390" cy="561975"/>
            </a:xfrm>
            <a:custGeom>
              <a:avLst/>
              <a:gdLst/>
              <a:ahLst/>
              <a:cxnLst/>
              <a:rect l="l" t="t" r="r" b="b"/>
              <a:pathLst>
                <a:path w="199390" h="561975" extrusionOk="0">
                  <a:moveTo>
                    <a:pt x="104955" y="0"/>
                  </a:moveTo>
                  <a:lnTo>
                    <a:pt x="104955" y="244905"/>
                  </a:lnTo>
                  <a:lnTo>
                    <a:pt x="103316" y="269502"/>
                  </a:lnTo>
                  <a:lnTo>
                    <a:pt x="91836" y="310499"/>
                  </a:lnTo>
                  <a:lnTo>
                    <a:pt x="60677" y="397417"/>
                  </a:lnTo>
                  <a:lnTo>
                    <a:pt x="0" y="559773"/>
                  </a:lnTo>
                  <a:lnTo>
                    <a:pt x="113173" y="561859"/>
                  </a:lnTo>
                  <a:lnTo>
                    <a:pt x="122447" y="516900"/>
                  </a:lnTo>
                  <a:lnTo>
                    <a:pt x="144103" y="414667"/>
                  </a:lnTo>
                  <a:lnTo>
                    <a:pt x="168891" y="304124"/>
                  </a:lnTo>
                  <a:lnTo>
                    <a:pt x="187558" y="234237"/>
                  </a:lnTo>
                  <a:lnTo>
                    <a:pt x="198841" y="197217"/>
                  </a:lnTo>
                  <a:lnTo>
                    <a:pt x="193998" y="160477"/>
                  </a:lnTo>
                  <a:lnTo>
                    <a:pt x="165284" y="102058"/>
                  </a:lnTo>
                  <a:lnTo>
                    <a:pt x="10495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7"/>
            <p:cNvSpPr/>
            <p:nvPr/>
          </p:nvSpPr>
          <p:spPr>
            <a:xfrm>
              <a:off x="9429257" y="8564812"/>
              <a:ext cx="199390" cy="561975"/>
            </a:xfrm>
            <a:custGeom>
              <a:avLst/>
              <a:gdLst/>
              <a:ahLst/>
              <a:cxnLst/>
              <a:rect l="l" t="t" r="r" b="b"/>
              <a:pathLst>
                <a:path w="199390" h="561975" extrusionOk="0">
                  <a:moveTo>
                    <a:pt x="0" y="559773"/>
                  </a:moveTo>
                  <a:lnTo>
                    <a:pt x="60677" y="397417"/>
                  </a:lnTo>
                  <a:lnTo>
                    <a:pt x="91836" y="310499"/>
                  </a:lnTo>
                  <a:lnTo>
                    <a:pt x="103316" y="269502"/>
                  </a:lnTo>
                  <a:lnTo>
                    <a:pt x="104955" y="244905"/>
                  </a:lnTo>
                  <a:lnTo>
                    <a:pt x="104955" y="0"/>
                  </a:lnTo>
                  <a:lnTo>
                    <a:pt x="165284" y="102058"/>
                  </a:lnTo>
                  <a:lnTo>
                    <a:pt x="193998" y="160477"/>
                  </a:lnTo>
                  <a:lnTo>
                    <a:pt x="198841" y="197217"/>
                  </a:lnTo>
                  <a:lnTo>
                    <a:pt x="187558" y="234237"/>
                  </a:lnTo>
                  <a:lnTo>
                    <a:pt x="168891" y="304124"/>
                  </a:lnTo>
                  <a:lnTo>
                    <a:pt x="144103" y="414667"/>
                  </a:lnTo>
                  <a:lnTo>
                    <a:pt x="122447" y="516900"/>
                  </a:lnTo>
                  <a:lnTo>
                    <a:pt x="113173" y="561859"/>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7"/>
            <p:cNvSpPr/>
            <p:nvPr/>
          </p:nvSpPr>
          <p:spPr>
            <a:xfrm>
              <a:off x="9401072" y="8141097"/>
              <a:ext cx="383540" cy="309879"/>
            </a:xfrm>
            <a:custGeom>
              <a:avLst/>
              <a:gdLst/>
              <a:ahLst/>
              <a:cxnLst/>
              <a:rect l="l" t="t" r="r" b="b"/>
              <a:pathLst>
                <a:path w="383540" h="309879" extrusionOk="0">
                  <a:moveTo>
                    <a:pt x="99150" y="0"/>
                  </a:moveTo>
                  <a:lnTo>
                    <a:pt x="0" y="34139"/>
                  </a:lnTo>
                  <a:lnTo>
                    <a:pt x="98610" y="227716"/>
                  </a:lnTo>
                  <a:lnTo>
                    <a:pt x="104313" y="239356"/>
                  </a:lnTo>
                  <a:lnTo>
                    <a:pt x="317996" y="308396"/>
                  </a:lnTo>
                  <a:lnTo>
                    <a:pt x="338796" y="309556"/>
                  </a:lnTo>
                  <a:lnTo>
                    <a:pt x="357758" y="302877"/>
                  </a:lnTo>
                  <a:lnTo>
                    <a:pt x="372828" y="289578"/>
                  </a:lnTo>
                  <a:lnTo>
                    <a:pt x="381952" y="270877"/>
                  </a:lnTo>
                  <a:lnTo>
                    <a:pt x="383112" y="250082"/>
                  </a:lnTo>
                  <a:lnTo>
                    <a:pt x="376442" y="231118"/>
                  </a:lnTo>
                  <a:lnTo>
                    <a:pt x="363148" y="216041"/>
                  </a:lnTo>
                  <a:lnTo>
                    <a:pt x="344433" y="206908"/>
                  </a:lnTo>
                  <a:lnTo>
                    <a:pt x="249479" y="182582"/>
                  </a:lnTo>
                  <a:lnTo>
                    <a:pt x="223458" y="172163"/>
                  </a:lnTo>
                  <a:lnTo>
                    <a:pt x="197753" y="155340"/>
                  </a:lnTo>
                  <a:lnTo>
                    <a:pt x="175279" y="134396"/>
                  </a:lnTo>
                  <a:lnTo>
                    <a:pt x="158948" y="111615"/>
                  </a:lnTo>
                  <a:lnTo>
                    <a:pt x="9915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7"/>
            <p:cNvSpPr/>
            <p:nvPr/>
          </p:nvSpPr>
          <p:spPr>
            <a:xfrm>
              <a:off x="9401072" y="8141097"/>
              <a:ext cx="383540" cy="309879"/>
            </a:xfrm>
            <a:custGeom>
              <a:avLst/>
              <a:gdLst/>
              <a:ahLst/>
              <a:cxnLst/>
              <a:rect l="l" t="t" r="r" b="b"/>
              <a:pathLst>
                <a:path w="383540" h="309879" extrusionOk="0">
                  <a:moveTo>
                    <a:pt x="99150" y="0"/>
                  </a:moveTo>
                  <a:lnTo>
                    <a:pt x="158948" y="111615"/>
                  </a:lnTo>
                  <a:lnTo>
                    <a:pt x="197753" y="155340"/>
                  </a:lnTo>
                  <a:lnTo>
                    <a:pt x="249479" y="182582"/>
                  </a:lnTo>
                  <a:lnTo>
                    <a:pt x="344433" y="206908"/>
                  </a:lnTo>
                  <a:lnTo>
                    <a:pt x="363148" y="216041"/>
                  </a:lnTo>
                  <a:lnTo>
                    <a:pt x="376442" y="231118"/>
                  </a:lnTo>
                  <a:lnTo>
                    <a:pt x="383112" y="250082"/>
                  </a:lnTo>
                  <a:lnTo>
                    <a:pt x="381952" y="270877"/>
                  </a:lnTo>
                  <a:lnTo>
                    <a:pt x="372828" y="289578"/>
                  </a:lnTo>
                  <a:lnTo>
                    <a:pt x="357758" y="302877"/>
                  </a:lnTo>
                  <a:lnTo>
                    <a:pt x="338796" y="309556"/>
                  </a:lnTo>
                  <a:lnTo>
                    <a:pt x="317996" y="308396"/>
                  </a:lnTo>
                  <a:lnTo>
                    <a:pt x="134961" y="261378"/>
                  </a:lnTo>
                  <a:lnTo>
                    <a:pt x="98610" y="227716"/>
                  </a:lnTo>
                  <a:lnTo>
                    <a:pt x="0" y="34139"/>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7"/>
            <p:cNvSpPr/>
            <p:nvPr/>
          </p:nvSpPr>
          <p:spPr>
            <a:xfrm>
              <a:off x="9867170" y="8381445"/>
              <a:ext cx="347979" cy="162559"/>
            </a:xfrm>
            <a:custGeom>
              <a:avLst/>
              <a:gdLst/>
              <a:ahLst/>
              <a:cxnLst/>
              <a:rect l="l" t="t" r="r" b="b"/>
              <a:pathLst>
                <a:path w="347979" h="162559" extrusionOk="0">
                  <a:moveTo>
                    <a:pt x="9866" y="43317"/>
                  </a:moveTo>
                  <a:lnTo>
                    <a:pt x="7177" y="46132"/>
                  </a:lnTo>
                  <a:lnTo>
                    <a:pt x="4903" y="49437"/>
                  </a:lnTo>
                  <a:lnTo>
                    <a:pt x="3207" y="53168"/>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lnTo>
                    <a:pt x="293585" y="4956"/>
                  </a:lnTo>
                  <a:lnTo>
                    <a:pt x="162506" y="86566"/>
                  </a:lnTo>
                  <a:lnTo>
                    <a:pt x="50388" y="35514"/>
                  </a:lnTo>
                  <a:lnTo>
                    <a:pt x="39514" y="32516"/>
                  </a:lnTo>
                  <a:lnTo>
                    <a:pt x="28634" y="33003"/>
                  </a:lnTo>
                  <a:lnTo>
                    <a:pt x="18500" y="36697"/>
                  </a:lnTo>
                  <a:lnTo>
                    <a:pt x="9866" y="43317"/>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2" name="Google Shape;72;p7"/>
            <p:cNvPicPr preferRelativeResize="0"/>
            <p:nvPr/>
          </p:nvPicPr>
          <p:blipFill rotWithShape="1">
            <a:blip r:embed="rId6">
              <a:alphaModFix/>
            </a:blip>
            <a:srcRect/>
            <a:stretch/>
          </p:blipFill>
          <p:spPr>
            <a:xfrm>
              <a:off x="9802316" y="8177816"/>
              <a:ext cx="191391" cy="191391"/>
            </a:xfrm>
            <a:prstGeom prst="rect">
              <a:avLst/>
            </a:prstGeom>
            <a:noFill/>
            <a:ln>
              <a:noFill/>
            </a:ln>
          </p:spPr>
        </p:pic>
        <p:sp>
          <p:nvSpPr>
            <p:cNvPr id="73" name="Google Shape;73;p7"/>
            <p:cNvSpPr/>
            <p:nvPr/>
          </p:nvSpPr>
          <p:spPr>
            <a:xfrm>
              <a:off x="9719454" y="8400250"/>
              <a:ext cx="358775" cy="737234"/>
            </a:xfrm>
            <a:custGeom>
              <a:avLst/>
              <a:gdLst/>
              <a:ahLst/>
              <a:cxnLst/>
              <a:rect l="l" t="t" r="r" b="b"/>
              <a:pathLst>
                <a:path w="358775" h="737234" extrusionOk="0">
                  <a:moveTo>
                    <a:pt x="179542" y="0"/>
                  </a:moveTo>
                  <a:lnTo>
                    <a:pt x="124997" y="0"/>
                  </a:lnTo>
                  <a:lnTo>
                    <a:pt x="109877" y="2496"/>
                  </a:lnTo>
                  <a:lnTo>
                    <a:pt x="96374" y="10879"/>
                  </a:lnTo>
                  <a:lnTo>
                    <a:pt x="85933" y="23859"/>
                  </a:lnTo>
                  <a:lnTo>
                    <a:pt x="80001" y="40145"/>
                  </a:lnTo>
                  <a:lnTo>
                    <a:pt x="8732" y="430592"/>
                  </a:lnTo>
                  <a:lnTo>
                    <a:pt x="10215" y="437012"/>
                  </a:lnTo>
                  <a:lnTo>
                    <a:pt x="17628" y="446801"/>
                  </a:lnTo>
                  <a:lnTo>
                    <a:pt x="23157" y="449653"/>
                  </a:lnTo>
                  <a:lnTo>
                    <a:pt x="68529" y="449653"/>
                  </a:lnTo>
                  <a:lnTo>
                    <a:pt x="68529" y="491105"/>
                  </a:lnTo>
                  <a:lnTo>
                    <a:pt x="60447" y="540966"/>
                  </a:lnTo>
                  <a:lnTo>
                    <a:pt x="40924" y="602720"/>
                  </a:lnTo>
                  <a:lnTo>
                    <a:pt x="0" y="706721"/>
                  </a:lnTo>
                  <a:lnTo>
                    <a:pt x="358242" y="737116"/>
                  </a:lnTo>
                  <a:lnTo>
                    <a:pt x="320270" y="593385"/>
                  </a:lnTo>
                  <a:lnTo>
                    <a:pt x="305739" y="537441"/>
                  </a:lnTo>
                  <a:lnTo>
                    <a:pt x="294350" y="491754"/>
                  </a:lnTo>
                  <a:lnTo>
                    <a:pt x="285478" y="449653"/>
                  </a:lnTo>
                  <a:lnTo>
                    <a:pt x="306172" y="449653"/>
                  </a:lnTo>
                  <a:lnTo>
                    <a:pt x="311714" y="446813"/>
                  </a:lnTo>
                  <a:lnTo>
                    <a:pt x="315408" y="441925"/>
                  </a:lnTo>
                  <a:lnTo>
                    <a:pt x="318788" y="438445"/>
                  </a:lnTo>
                  <a:lnTo>
                    <a:pt x="320597" y="430592"/>
                  </a:lnTo>
                  <a:lnTo>
                    <a:pt x="224537" y="40145"/>
                  </a:lnTo>
                  <a:lnTo>
                    <a:pt x="195214" y="2996"/>
                  </a:lnTo>
                  <a:lnTo>
                    <a:pt x="17954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7"/>
            <p:cNvSpPr/>
            <p:nvPr/>
          </p:nvSpPr>
          <p:spPr>
            <a:xfrm>
              <a:off x="9719454" y="8400250"/>
              <a:ext cx="358775" cy="737234"/>
            </a:xfrm>
            <a:custGeom>
              <a:avLst/>
              <a:gdLst/>
              <a:ahLst/>
              <a:cxnLst/>
              <a:rect l="l" t="t" r="r" b="b"/>
              <a:pathLst>
                <a:path w="358775" h="737234" extrusionOk="0">
                  <a:moveTo>
                    <a:pt x="358242" y="737116"/>
                  </a:moveTo>
                  <a:lnTo>
                    <a:pt x="320270" y="593385"/>
                  </a:lnTo>
                  <a:lnTo>
                    <a:pt x="305739" y="537441"/>
                  </a:lnTo>
                  <a:lnTo>
                    <a:pt x="294350" y="491754"/>
                  </a:lnTo>
                  <a:lnTo>
                    <a:pt x="285478" y="449653"/>
                  </a:lnTo>
                  <a:lnTo>
                    <a:pt x="300342" y="449653"/>
                  </a:lnTo>
                  <a:lnTo>
                    <a:pt x="306172" y="449653"/>
                  </a:lnTo>
                  <a:lnTo>
                    <a:pt x="311714" y="446813"/>
                  </a:lnTo>
                  <a:lnTo>
                    <a:pt x="315408" y="441925"/>
                  </a:lnTo>
                  <a:lnTo>
                    <a:pt x="318788" y="438445"/>
                  </a:lnTo>
                  <a:lnTo>
                    <a:pt x="320597" y="430592"/>
                  </a:lnTo>
                  <a:lnTo>
                    <a:pt x="319466" y="424384"/>
                  </a:lnTo>
                  <a:lnTo>
                    <a:pt x="224537" y="40145"/>
                  </a:lnTo>
                  <a:lnTo>
                    <a:pt x="218795" y="24044"/>
                  </a:lnTo>
                  <a:lnTo>
                    <a:pt x="208660" y="11336"/>
                  </a:lnTo>
                  <a:lnTo>
                    <a:pt x="195214" y="2996"/>
                  </a:lnTo>
                  <a:lnTo>
                    <a:pt x="179542" y="0"/>
                  </a:lnTo>
                  <a:lnTo>
                    <a:pt x="124997" y="0"/>
                  </a:lnTo>
                  <a:lnTo>
                    <a:pt x="85933" y="23859"/>
                  </a:lnTo>
                  <a:lnTo>
                    <a:pt x="9863" y="424384"/>
                  </a:lnTo>
                  <a:lnTo>
                    <a:pt x="8732" y="430592"/>
                  </a:lnTo>
                  <a:lnTo>
                    <a:pt x="10215" y="437012"/>
                  </a:lnTo>
                  <a:lnTo>
                    <a:pt x="13922" y="441913"/>
                  </a:lnTo>
                  <a:lnTo>
                    <a:pt x="17628" y="446801"/>
                  </a:lnTo>
                  <a:lnTo>
                    <a:pt x="23157" y="449653"/>
                  </a:lnTo>
                  <a:lnTo>
                    <a:pt x="29000" y="449653"/>
                  </a:lnTo>
                  <a:lnTo>
                    <a:pt x="68529" y="449653"/>
                  </a:lnTo>
                  <a:lnTo>
                    <a:pt x="68529" y="491105"/>
                  </a:lnTo>
                  <a:lnTo>
                    <a:pt x="66361" y="512754"/>
                  </a:lnTo>
                  <a:lnTo>
                    <a:pt x="60447" y="540966"/>
                  </a:lnTo>
                  <a:lnTo>
                    <a:pt x="51673" y="572152"/>
                  </a:lnTo>
                  <a:lnTo>
                    <a:pt x="40924" y="602720"/>
                  </a:lnTo>
                  <a:lnTo>
                    <a:pt x="0" y="706721"/>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7"/>
            <p:cNvSpPr/>
            <p:nvPr/>
          </p:nvSpPr>
          <p:spPr>
            <a:xfrm>
              <a:off x="9803575" y="8849911"/>
              <a:ext cx="186690" cy="290829"/>
            </a:xfrm>
            <a:custGeom>
              <a:avLst/>
              <a:gdLst/>
              <a:ahLst/>
              <a:cxnLst/>
              <a:rect l="l" t="t" r="r" b="b"/>
              <a:pathLst>
                <a:path w="186690" h="290829" extrusionOk="0">
                  <a:moveTo>
                    <a:pt x="95356" y="0"/>
                  </a:moveTo>
                  <a:lnTo>
                    <a:pt x="78996" y="0"/>
                  </a:lnTo>
                  <a:lnTo>
                    <a:pt x="77402" y="1974"/>
                  </a:lnTo>
                  <a:lnTo>
                    <a:pt x="76100" y="7358"/>
                  </a:lnTo>
                  <a:lnTo>
                    <a:pt x="75222" y="15346"/>
                  </a:lnTo>
                  <a:lnTo>
                    <a:pt x="74900" y="25130"/>
                  </a:lnTo>
                  <a:lnTo>
                    <a:pt x="74900" y="97366"/>
                  </a:lnTo>
                  <a:lnTo>
                    <a:pt x="73480" y="104905"/>
                  </a:lnTo>
                  <a:lnTo>
                    <a:pt x="71721" y="108423"/>
                  </a:lnTo>
                  <a:lnTo>
                    <a:pt x="0" y="290692"/>
                  </a:lnTo>
                  <a:lnTo>
                    <a:pt x="186515" y="285101"/>
                  </a:lnTo>
                  <a:lnTo>
                    <a:pt x="135790" y="83419"/>
                  </a:lnTo>
                  <a:lnTo>
                    <a:pt x="109479" y="23031"/>
                  </a:lnTo>
                  <a:lnTo>
                    <a:pt x="97730" y="1810"/>
                  </a:lnTo>
                  <a:lnTo>
                    <a:pt x="953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7"/>
            <p:cNvSpPr/>
            <p:nvPr/>
          </p:nvSpPr>
          <p:spPr>
            <a:xfrm>
              <a:off x="9803575" y="8849911"/>
              <a:ext cx="186690" cy="290829"/>
            </a:xfrm>
            <a:custGeom>
              <a:avLst/>
              <a:gdLst/>
              <a:ahLst/>
              <a:cxnLst/>
              <a:rect l="l" t="t" r="r" b="b"/>
              <a:pathLst>
                <a:path w="186690" h="290829" extrusionOk="0">
                  <a:moveTo>
                    <a:pt x="0" y="290692"/>
                  </a:moveTo>
                  <a:lnTo>
                    <a:pt x="71721" y="108423"/>
                  </a:lnTo>
                  <a:lnTo>
                    <a:pt x="73480" y="104905"/>
                  </a:lnTo>
                  <a:lnTo>
                    <a:pt x="74900" y="97366"/>
                  </a:lnTo>
                  <a:lnTo>
                    <a:pt x="74900" y="91611"/>
                  </a:lnTo>
                  <a:lnTo>
                    <a:pt x="74900" y="25130"/>
                  </a:lnTo>
                  <a:lnTo>
                    <a:pt x="75222" y="15346"/>
                  </a:lnTo>
                  <a:lnTo>
                    <a:pt x="76100" y="7358"/>
                  </a:lnTo>
                  <a:lnTo>
                    <a:pt x="77402" y="1974"/>
                  </a:lnTo>
                  <a:lnTo>
                    <a:pt x="78996" y="0"/>
                  </a:lnTo>
                  <a:lnTo>
                    <a:pt x="95356" y="0"/>
                  </a:lnTo>
                  <a:lnTo>
                    <a:pt x="135790" y="83419"/>
                  </a:lnTo>
                  <a:lnTo>
                    <a:pt x="186515" y="285101"/>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7"/>
            <p:cNvSpPr/>
            <p:nvPr/>
          </p:nvSpPr>
          <p:spPr>
            <a:xfrm>
              <a:off x="9827342" y="8438278"/>
              <a:ext cx="262890" cy="274320"/>
            </a:xfrm>
            <a:custGeom>
              <a:avLst/>
              <a:gdLst/>
              <a:ahLst/>
              <a:cxnLst/>
              <a:rect l="l" t="t" r="r" b="b"/>
              <a:pathLst>
                <a:path w="262890" h="274320" extrusionOk="0">
                  <a:moveTo>
                    <a:pt x="38483" y="0"/>
                  </a:moveTo>
                  <a:lnTo>
                    <a:pt x="24437" y="1651"/>
                  </a:lnTo>
                  <a:lnTo>
                    <a:pt x="12129" y="8617"/>
                  </a:lnTo>
                  <a:lnTo>
                    <a:pt x="3739" y="19391"/>
                  </a:lnTo>
                  <a:lnTo>
                    <a:pt x="0" y="32528"/>
                  </a:lnTo>
                  <a:lnTo>
                    <a:pt x="1644" y="46583"/>
                  </a:lnTo>
                  <a:lnTo>
                    <a:pt x="55523" y="211512"/>
                  </a:lnTo>
                  <a:lnTo>
                    <a:pt x="216958" y="272842"/>
                  </a:lnTo>
                  <a:lnTo>
                    <a:pt x="231062" y="273849"/>
                  </a:lnTo>
                  <a:lnTo>
                    <a:pt x="244009" y="269520"/>
                  </a:lnTo>
                  <a:lnTo>
                    <a:pt x="254392" y="260652"/>
                  </a:lnTo>
                  <a:lnTo>
                    <a:pt x="260798" y="248039"/>
                  </a:lnTo>
                  <a:lnTo>
                    <a:pt x="261891" y="244081"/>
                  </a:lnTo>
                  <a:lnTo>
                    <a:pt x="262281" y="240085"/>
                  </a:lnTo>
                  <a:lnTo>
                    <a:pt x="262029" y="236203"/>
                  </a:lnTo>
                  <a:lnTo>
                    <a:pt x="236007" y="204174"/>
                  </a:lnTo>
                  <a:lnTo>
                    <a:pt x="117292" y="171216"/>
                  </a:lnTo>
                  <a:lnTo>
                    <a:pt x="69357" y="24444"/>
                  </a:lnTo>
                  <a:lnTo>
                    <a:pt x="62386" y="12129"/>
                  </a:lnTo>
                  <a:lnTo>
                    <a:pt x="51613" y="3736"/>
                  </a:lnTo>
                  <a:lnTo>
                    <a:pt x="3848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7"/>
            <p:cNvSpPr/>
            <p:nvPr/>
          </p:nvSpPr>
          <p:spPr>
            <a:xfrm>
              <a:off x="9827342" y="8438278"/>
              <a:ext cx="262890" cy="274320"/>
            </a:xfrm>
            <a:custGeom>
              <a:avLst/>
              <a:gdLst/>
              <a:ahLst/>
              <a:cxnLst/>
              <a:rect l="l" t="t" r="r" b="b"/>
              <a:pathLst>
                <a:path w="262890" h="274320" extrusionOk="0">
                  <a:moveTo>
                    <a:pt x="262029" y="236203"/>
                  </a:moveTo>
                  <a:lnTo>
                    <a:pt x="231062" y="273849"/>
                  </a:lnTo>
                  <a:lnTo>
                    <a:pt x="216958" y="272842"/>
                  </a:lnTo>
                  <a:lnTo>
                    <a:pt x="79849" y="234770"/>
                  </a:lnTo>
                  <a:lnTo>
                    <a:pt x="1644" y="46583"/>
                  </a:lnTo>
                  <a:lnTo>
                    <a:pt x="0" y="32528"/>
                  </a:lnTo>
                  <a:lnTo>
                    <a:pt x="3739" y="19391"/>
                  </a:lnTo>
                  <a:lnTo>
                    <a:pt x="12129" y="8617"/>
                  </a:lnTo>
                  <a:lnTo>
                    <a:pt x="24437" y="1651"/>
                  </a:lnTo>
                  <a:lnTo>
                    <a:pt x="38483" y="0"/>
                  </a:lnTo>
                  <a:lnTo>
                    <a:pt x="51613" y="3736"/>
                  </a:lnTo>
                  <a:lnTo>
                    <a:pt x="62386" y="12129"/>
                  </a:lnTo>
                  <a:lnTo>
                    <a:pt x="69357" y="24444"/>
                  </a:lnTo>
                  <a:lnTo>
                    <a:pt x="117292" y="171216"/>
                  </a:lnTo>
                  <a:lnTo>
                    <a:pt x="236007" y="204174"/>
                  </a:lnTo>
                  <a:lnTo>
                    <a:pt x="246263" y="208866"/>
                  </a:lnTo>
                  <a:lnTo>
                    <a:pt x="254281" y="216235"/>
                  </a:lnTo>
                  <a:lnTo>
                    <a:pt x="259668" y="225581"/>
                  </a:lnTo>
                  <a:lnTo>
                    <a:pt x="262029" y="236203"/>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9" name="Google Shape;79;p7"/>
            <p:cNvPicPr preferRelativeResize="0"/>
            <p:nvPr/>
          </p:nvPicPr>
          <p:blipFill rotWithShape="1">
            <a:blip r:embed="rId7">
              <a:alphaModFix/>
            </a:blip>
            <a:srcRect/>
            <a:stretch/>
          </p:blipFill>
          <p:spPr>
            <a:xfrm>
              <a:off x="753903" y="7246277"/>
              <a:ext cx="5735414" cy="1944325"/>
            </a:xfrm>
            <a:prstGeom prst="rect">
              <a:avLst/>
            </a:prstGeom>
            <a:noFill/>
            <a:ln>
              <a:noFill/>
            </a:ln>
          </p:spPr>
        </p:pic>
        <p:sp>
          <p:nvSpPr>
            <p:cNvPr id="80" name="Google Shape;80;p7"/>
            <p:cNvSpPr/>
            <p:nvPr/>
          </p:nvSpPr>
          <p:spPr>
            <a:xfrm>
              <a:off x="8247941" y="8067894"/>
              <a:ext cx="836295" cy="1071879"/>
            </a:xfrm>
            <a:custGeom>
              <a:avLst/>
              <a:gdLst/>
              <a:ahLst/>
              <a:cxnLst/>
              <a:rect l="l" t="t" r="r" b="b"/>
              <a:pathLst>
                <a:path w="836295" h="1071879" extrusionOk="0">
                  <a:moveTo>
                    <a:pt x="562177" y="1071774"/>
                  </a:moveTo>
                  <a:lnTo>
                    <a:pt x="595989" y="795280"/>
                  </a:lnTo>
                  <a:lnTo>
                    <a:pt x="600911" y="754880"/>
                  </a:lnTo>
                  <a:lnTo>
                    <a:pt x="605602" y="715977"/>
                  </a:lnTo>
                  <a:lnTo>
                    <a:pt x="614121" y="644185"/>
                  </a:lnTo>
                  <a:lnTo>
                    <a:pt x="674609" y="644185"/>
                  </a:lnTo>
                  <a:lnTo>
                    <a:pt x="674835" y="644185"/>
                  </a:lnTo>
                  <a:lnTo>
                    <a:pt x="687567" y="641213"/>
                  </a:lnTo>
                  <a:lnTo>
                    <a:pt x="697440" y="633279"/>
                  </a:lnTo>
                  <a:lnTo>
                    <a:pt x="703212" y="621858"/>
                  </a:lnTo>
                  <a:lnTo>
                    <a:pt x="703647" y="608425"/>
                  </a:lnTo>
                  <a:lnTo>
                    <a:pt x="674483" y="454415"/>
                  </a:lnTo>
                  <a:lnTo>
                    <a:pt x="825075" y="254894"/>
                  </a:lnTo>
                  <a:lnTo>
                    <a:pt x="834230" y="236139"/>
                  </a:lnTo>
                  <a:lnTo>
                    <a:pt x="835771" y="215938"/>
                  </a:lnTo>
                  <a:lnTo>
                    <a:pt x="829949" y="196569"/>
                  </a:lnTo>
                  <a:lnTo>
                    <a:pt x="619297" y="12464"/>
                  </a:lnTo>
                  <a:lnTo>
                    <a:pt x="585535" y="0"/>
                  </a:lnTo>
                  <a:lnTo>
                    <a:pt x="544184" y="0"/>
                  </a:lnTo>
                  <a:lnTo>
                    <a:pt x="485693" y="0"/>
                  </a:lnTo>
                  <a:lnTo>
                    <a:pt x="444970" y="0"/>
                  </a:lnTo>
                  <a:lnTo>
                    <a:pt x="397386" y="0"/>
                  </a:lnTo>
                  <a:lnTo>
                    <a:pt x="397072" y="0"/>
                  </a:lnTo>
                  <a:lnTo>
                    <a:pt x="360253" y="4717"/>
                  </a:lnTo>
                  <a:lnTo>
                    <a:pt x="330768" y="16931"/>
                  </a:lnTo>
                  <a:lnTo>
                    <a:pt x="306609" y="33734"/>
                  </a:lnTo>
                  <a:lnTo>
                    <a:pt x="285770" y="52220"/>
                  </a:lnTo>
                  <a:lnTo>
                    <a:pt x="274709" y="62323"/>
                  </a:lnTo>
                  <a:lnTo>
                    <a:pt x="258141" y="77334"/>
                  </a:lnTo>
                  <a:lnTo>
                    <a:pt x="236647" y="96807"/>
                  </a:lnTo>
                  <a:lnTo>
                    <a:pt x="210807" y="120297"/>
                  </a:lnTo>
                  <a:lnTo>
                    <a:pt x="69023" y="71834"/>
                  </a:lnTo>
                  <a:lnTo>
                    <a:pt x="28934" y="74716"/>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60555" y="218899"/>
                  </a:lnTo>
                  <a:lnTo>
                    <a:pt x="267152" y="212861"/>
                  </a:lnTo>
                  <a:lnTo>
                    <a:pt x="277703" y="203228"/>
                  </a:lnTo>
                  <a:lnTo>
                    <a:pt x="291915" y="190285"/>
                  </a:lnTo>
                  <a:lnTo>
                    <a:pt x="292103" y="190473"/>
                  </a:lnTo>
                  <a:lnTo>
                    <a:pt x="330435" y="155714"/>
                  </a:lnTo>
                  <a:lnTo>
                    <a:pt x="349903" y="138090"/>
                  </a:lnTo>
                  <a:lnTo>
                    <a:pt x="354514" y="133855"/>
                  </a:lnTo>
                  <a:lnTo>
                    <a:pt x="356612" y="131870"/>
                  </a:lnTo>
                  <a:lnTo>
                    <a:pt x="357592" y="130978"/>
                  </a:lnTo>
                  <a:lnTo>
                    <a:pt x="358648" y="129985"/>
                  </a:lnTo>
                  <a:lnTo>
                    <a:pt x="359377" y="129319"/>
                  </a:lnTo>
                  <a:lnTo>
                    <a:pt x="284338" y="608425"/>
                  </a:lnTo>
                  <a:lnTo>
                    <a:pt x="284763" y="621863"/>
                  </a:lnTo>
                  <a:lnTo>
                    <a:pt x="290522" y="633283"/>
                  </a:lnTo>
                  <a:lnTo>
                    <a:pt x="300391" y="641214"/>
                  </a:lnTo>
                  <a:lnTo>
                    <a:pt x="313150" y="644185"/>
                  </a:lnTo>
                  <a:lnTo>
                    <a:pt x="313627" y="644185"/>
                  </a:lnTo>
                  <a:lnTo>
                    <a:pt x="369730" y="644185"/>
                  </a:lnTo>
                  <a:lnTo>
                    <a:pt x="372419" y="666910"/>
                  </a:lnTo>
                  <a:lnTo>
                    <a:pt x="375237" y="690495"/>
                  </a:lnTo>
                  <a:lnTo>
                    <a:pt x="378173" y="714837"/>
                  </a:lnTo>
                  <a:lnTo>
                    <a:pt x="381215" y="739830"/>
                  </a:lnTo>
                  <a:lnTo>
                    <a:pt x="421812" y="1071774"/>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81" name="Google Shape;81;p7"/>
            <p:cNvPicPr preferRelativeResize="0"/>
            <p:nvPr/>
          </p:nvPicPr>
          <p:blipFill rotWithShape="1">
            <a:blip r:embed="rId8">
              <a:alphaModFix/>
            </a:blip>
            <a:srcRect/>
            <a:stretch/>
          </p:blipFill>
          <p:spPr>
            <a:xfrm>
              <a:off x="8865970" y="8229333"/>
              <a:ext cx="101651" cy="160993"/>
            </a:xfrm>
            <a:prstGeom prst="rect">
              <a:avLst/>
            </a:prstGeom>
            <a:noFill/>
            <a:ln>
              <a:noFill/>
            </a:ln>
          </p:spPr>
        </p:pic>
        <p:pic>
          <p:nvPicPr>
            <p:cNvPr id="82" name="Google Shape;82;p7"/>
            <p:cNvPicPr preferRelativeResize="0"/>
            <p:nvPr/>
          </p:nvPicPr>
          <p:blipFill rotWithShape="1">
            <a:blip r:embed="rId9">
              <a:alphaModFix/>
            </a:blip>
            <a:srcRect/>
            <a:stretch/>
          </p:blipFill>
          <p:spPr>
            <a:xfrm>
              <a:off x="8623756" y="7798259"/>
              <a:ext cx="236662" cy="241990"/>
            </a:xfrm>
            <a:prstGeom prst="rect">
              <a:avLst/>
            </a:prstGeom>
            <a:noFill/>
            <a:ln>
              <a:noFill/>
            </a:ln>
          </p:spPr>
        </p:pic>
        <p:sp>
          <p:nvSpPr>
            <p:cNvPr id="83" name="Google Shape;83;p7"/>
            <p:cNvSpPr/>
            <p:nvPr/>
          </p:nvSpPr>
          <p:spPr>
            <a:xfrm>
              <a:off x="8677219" y="8483553"/>
              <a:ext cx="415290" cy="421004"/>
            </a:xfrm>
            <a:custGeom>
              <a:avLst/>
              <a:gdLst/>
              <a:ahLst/>
              <a:cxnLst/>
              <a:rect l="l" t="t" r="r" b="b"/>
              <a:pathLst>
                <a:path w="415290" h="421004" extrusionOk="0">
                  <a:moveTo>
                    <a:pt x="378924" y="117659"/>
                  </a:move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lnTo>
                    <a:pt x="414772" y="153230"/>
                  </a:lnTo>
                  <a:lnTo>
                    <a:pt x="411956" y="139382"/>
                  </a:lnTo>
                  <a:lnTo>
                    <a:pt x="404274" y="128075"/>
                  </a:lnTo>
                  <a:lnTo>
                    <a:pt x="392880" y="120453"/>
                  </a:lnTo>
                  <a:lnTo>
                    <a:pt x="378924" y="117659"/>
                  </a:lnTo>
                  <a:close/>
                </a:path>
                <a:path w="415290" h="421004" extrusionOk="0">
                  <a:moveTo>
                    <a:pt x="290416" y="0"/>
                  </a:moveTo>
                  <a:lnTo>
                    <a:pt x="124356" y="0"/>
                  </a:lnTo>
                  <a:lnTo>
                    <a:pt x="112913" y="2295"/>
                  </a:lnTo>
                  <a:lnTo>
                    <a:pt x="103567" y="8556"/>
                  </a:lnTo>
                  <a:lnTo>
                    <a:pt x="97265" y="17842"/>
                  </a:lnTo>
                  <a:lnTo>
                    <a:pt x="94954" y="29213"/>
                  </a:lnTo>
                  <a:lnTo>
                    <a:pt x="94954" y="117659"/>
                  </a:lnTo>
                  <a:lnTo>
                    <a:pt x="153758" y="117659"/>
                  </a:lnTo>
                  <a:lnTo>
                    <a:pt x="153758" y="58427"/>
                  </a:lnTo>
                  <a:lnTo>
                    <a:pt x="319818" y="58427"/>
                  </a:lnTo>
                  <a:lnTo>
                    <a:pt x="319818" y="29213"/>
                  </a:lnTo>
                  <a:lnTo>
                    <a:pt x="317507" y="17842"/>
                  </a:lnTo>
                  <a:lnTo>
                    <a:pt x="311205" y="8556"/>
                  </a:lnTo>
                  <a:lnTo>
                    <a:pt x="301859" y="2295"/>
                  </a:lnTo>
                  <a:lnTo>
                    <a:pt x="290416" y="0"/>
                  </a:lnTo>
                  <a:close/>
                </a:path>
                <a:path w="415290" h="421004" extrusionOk="0">
                  <a:moveTo>
                    <a:pt x="319818" y="58427"/>
                  </a:moveTo>
                  <a:lnTo>
                    <a:pt x="261014" y="58427"/>
                  </a:lnTo>
                  <a:lnTo>
                    <a:pt x="261014" y="117659"/>
                  </a:lnTo>
                  <a:lnTo>
                    <a:pt x="319818" y="117659"/>
                  </a:lnTo>
                  <a:lnTo>
                    <a:pt x="319818" y="5842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7"/>
            <p:cNvSpPr/>
            <p:nvPr/>
          </p:nvSpPr>
          <p:spPr>
            <a:xfrm>
              <a:off x="8677219" y="8483553"/>
              <a:ext cx="415290" cy="421004"/>
            </a:xfrm>
            <a:custGeom>
              <a:avLst/>
              <a:gdLst/>
              <a:ahLst/>
              <a:cxnLst/>
              <a:rect l="l" t="t" r="r" b="b"/>
              <a:pathLst>
                <a:path w="415290" h="421004" extrusionOk="0">
                  <a:moveTo>
                    <a:pt x="414772" y="385282"/>
                  </a:moveTo>
                  <a:lnTo>
                    <a:pt x="414772" y="153230"/>
                  </a:lnTo>
                  <a:lnTo>
                    <a:pt x="411956" y="139382"/>
                  </a:lnTo>
                  <a:lnTo>
                    <a:pt x="404274" y="128075"/>
                  </a:lnTo>
                  <a:lnTo>
                    <a:pt x="392880" y="120453"/>
                  </a:lnTo>
                  <a:lnTo>
                    <a:pt x="378924" y="117659"/>
                  </a:lnTo>
                  <a:lnTo>
                    <a:pt x="319818" y="117659"/>
                  </a:lnTo>
                  <a:lnTo>
                    <a:pt x="319818" y="29213"/>
                  </a:lnTo>
                  <a:lnTo>
                    <a:pt x="317507" y="17842"/>
                  </a:lnTo>
                  <a:lnTo>
                    <a:pt x="311205" y="8556"/>
                  </a:lnTo>
                  <a:lnTo>
                    <a:pt x="301859" y="2295"/>
                  </a:lnTo>
                  <a:lnTo>
                    <a:pt x="290416" y="0"/>
                  </a:lnTo>
                  <a:lnTo>
                    <a:pt x="124356" y="0"/>
                  </a:lnTo>
                  <a:lnTo>
                    <a:pt x="112913" y="2295"/>
                  </a:lnTo>
                  <a:lnTo>
                    <a:pt x="103567" y="8556"/>
                  </a:lnTo>
                  <a:lnTo>
                    <a:pt x="97265" y="17842"/>
                  </a:lnTo>
                  <a:lnTo>
                    <a:pt x="94954" y="29213"/>
                  </a:lnTo>
                  <a:lnTo>
                    <a:pt x="94954" y="117659"/>
                  </a:ln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close/>
                </a:path>
                <a:path w="415290" h="421004" extrusionOk="0">
                  <a:moveTo>
                    <a:pt x="261014" y="117659"/>
                  </a:moveTo>
                  <a:lnTo>
                    <a:pt x="153758" y="117659"/>
                  </a:lnTo>
                  <a:lnTo>
                    <a:pt x="153758" y="58427"/>
                  </a:lnTo>
                  <a:lnTo>
                    <a:pt x="261014" y="58427"/>
                  </a:lnTo>
                  <a:lnTo>
                    <a:pt x="261014" y="117659"/>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7"/>
            <p:cNvSpPr/>
            <p:nvPr/>
          </p:nvSpPr>
          <p:spPr>
            <a:xfrm>
              <a:off x="8828226" y="8247313"/>
              <a:ext cx="255904" cy="297179"/>
            </a:xfrm>
            <a:custGeom>
              <a:avLst/>
              <a:gdLst/>
              <a:ahLst/>
              <a:cxnLst/>
              <a:rect l="l" t="t" r="r" b="b"/>
              <a:pathLst>
                <a:path w="255904" h="297179" extrusionOk="0">
                  <a:moveTo>
                    <a:pt x="235343" y="0"/>
                  </a:moveTo>
                  <a:lnTo>
                    <a:pt x="130199" y="51378"/>
                  </a:ln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7"/>
            <p:cNvSpPr/>
            <p:nvPr/>
          </p:nvSpPr>
          <p:spPr>
            <a:xfrm>
              <a:off x="8828226" y="8247313"/>
              <a:ext cx="255904" cy="297179"/>
            </a:xfrm>
            <a:custGeom>
              <a:avLst/>
              <a:gdLst/>
              <a:ahLst/>
              <a:cxnLst/>
              <a:rect l="l" t="t" r="r" b="b"/>
              <a:pathLst>
                <a:path w="255904" h="297179" extrusionOk="0">
                  <a:moveTo>
                    <a:pt x="130199" y="51378"/>
                  </a:move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7"/>
            <p:cNvSpPr/>
            <p:nvPr/>
          </p:nvSpPr>
          <p:spPr>
            <a:xfrm>
              <a:off x="8739200" y="8117835"/>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7"/>
            <p:cNvSpPr/>
            <p:nvPr/>
          </p:nvSpPr>
          <p:spPr>
            <a:xfrm>
              <a:off x="8739200" y="8536611"/>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89" name="Google Shape;89;p7"/>
            <p:cNvPicPr preferRelativeResize="0"/>
            <p:nvPr/>
          </p:nvPicPr>
          <p:blipFill rotWithShape="1">
            <a:blip r:embed="rId10">
              <a:alphaModFix/>
            </a:blip>
            <a:srcRect/>
            <a:stretch/>
          </p:blipFill>
          <p:spPr>
            <a:xfrm>
              <a:off x="8768797" y="8655513"/>
              <a:ext cx="224977" cy="213580"/>
            </a:xfrm>
            <a:prstGeom prst="rect">
              <a:avLst/>
            </a:prstGeom>
            <a:noFill/>
            <a:ln>
              <a:noFill/>
            </a:ln>
          </p:spPr>
        </p:pic>
        <p:sp>
          <p:nvSpPr>
            <p:cNvPr id="90" name="Google Shape;90;p7"/>
            <p:cNvSpPr/>
            <p:nvPr/>
          </p:nvSpPr>
          <p:spPr>
            <a:xfrm>
              <a:off x="8068481" y="8058234"/>
              <a:ext cx="340995" cy="1080134"/>
            </a:xfrm>
            <a:custGeom>
              <a:avLst/>
              <a:gdLst/>
              <a:ahLst/>
              <a:cxnLst/>
              <a:rect l="l" t="t" r="r" b="b"/>
              <a:pathLst>
                <a:path w="340995" h="1080134" extrusionOk="0">
                  <a:moveTo>
                    <a:pt x="82049" y="78910"/>
                  </a:moveTo>
                  <a:lnTo>
                    <a:pt x="70332" y="159168"/>
                  </a:lnTo>
                  <a:lnTo>
                    <a:pt x="41797" y="349091"/>
                  </a:lnTo>
                  <a:lnTo>
                    <a:pt x="13084" y="539180"/>
                  </a:lnTo>
                  <a:lnTo>
                    <a:pt x="0" y="625614"/>
                  </a:lnTo>
                  <a:lnTo>
                    <a:pt x="414" y="638781"/>
                  </a:lnTo>
                  <a:lnTo>
                    <a:pt x="6061" y="649973"/>
                  </a:lnTo>
                  <a:lnTo>
                    <a:pt x="15738" y="657746"/>
                  </a:lnTo>
                  <a:lnTo>
                    <a:pt x="28246" y="660658"/>
                  </a:lnTo>
                  <a:lnTo>
                    <a:pt x="83708" y="660658"/>
                  </a:lnTo>
                  <a:lnTo>
                    <a:pt x="89111" y="706065"/>
                  </a:lnTo>
                  <a:lnTo>
                    <a:pt x="94966" y="754431"/>
                  </a:lnTo>
                  <a:lnTo>
                    <a:pt x="134772" y="1079828"/>
                  </a:lnTo>
                  <a:lnTo>
                    <a:pt x="83277" y="80954"/>
                  </a:lnTo>
                  <a:lnTo>
                    <a:pt x="82049" y="78910"/>
                  </a:lnTo>
                  <a:close/>
                </a:path>
                <a:path w="340995" h="1080134" extrusionOk="0">
                  <a:moveTo>
                    <a:pt x="321795" y="73229"/>
                  </a:moveTo>
                  <a:lnTo>
                    <a:pt x="82879" y="73229"/>
                  </a:lnTo>
                  <a:lnTo>
                    <a:pt x="83277" y="80954"/>
                  </a:lnTo>
                  <a:lnTo>
                    <a:pt x="340726" y="509588"/>
                  </a:lnTo>
                  <a:lnTo>
                    <a:pt x="322708" y="77915"/>
                  </a:lnTo>
                  <a:lnTo>
                    <a:pt x="321795" y="73229"/>
                  </a:lnTo>
                  <a:close/>
                </a:path>
                <a:path w="340995" h="1080134" extrusionOk="0">
                  <a:moveTo>
                    <a:pt x="82879" y="73229"/>
                  </a:moveTo>
                  <a:lnTo>
                    <a:pt x="82049" y="78910"/>
                  </a:lnTo>
                  <a:lnTo>
                    <a:pt x="83277" y="80954"/>
                  </a:lnTo>
                  <a:lnTo>
                    <a:pt x="82879" y="73229"/>
                  </a:lnTo>
                  <a:close/>
                </a:path>
                <a:path w="340995" h="1080134" extrusionOk="0">
                  <a:moveTo>
                    <a:pt x="156962" y="0"/>
                  </a:moveTo>
                  <a:lnTo>
                    <a:pt x="127377" y="5909"/>
                  </a:lnTo>
                  <a:lnTo>
                    <a:pt x="103157" y="22293"/>
                  </a:lnTo>
                  <a:lnTo>
                    <a:pt x="86766" y="46683"/>
                  </a:lnTo>
                  <a:lnTo>
                    <a:pt x="80667" y="76609"/>
                  </a:lnTo>
                  <a:lnTo>
                    <a:pt x="82049" y="78910"/>
                  </a:lnTo>
                  <a:lnTo>
                    <a:pt x="82879" y="73229"/>
                  </a:lnTo>
                  <a:lnTo>
                    <a:pt x="321795" y="73229"/>
                  </a:lnTo>
                  <a:lnTo>
                    <a:pt x="316871" y="47951"/>
                  </a:lnTo>
                  <a:lnTo>
                    <a:pt x="300714" y="23433"/>
                  </a:lnTo>
                  <a:lnTo>
                    <a:pt x="276663" y="6841"/>
                  </a:lnTo>
                  <a:lnTo>
                    <a:pt x="247142" y="653"/>
                  </a:lnTo>
                  <a:lnTo>
                    <a:pt x="15696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7"/>
            <p:cNvSpPr/>
            <p:nvPr/>
          </p:nvSpPr>
          <p:spPr>
            <a:xfrm>
              <a:off x="8068481" y="8058234"/>
              <a:ext cx="340995" cy="1080134"/>
            </a:xfrm>
            <a:custGeom>
              <a:avLst/>
              <a:gdLst/>
              <a:ahLst/>
              <a:cxnLst/>
              <a:rect l="l" t="t" r="r" b="b"/>
              <a:pathLst>
                <a:path w="340995" h="1080134" extrusionOk="0">
                  <a:moveTo>
                    <a:pt x="82879" y="73229"/>
                  </a:moveTo>
                  <a:lnTo>
                    <a:pt x="70332" y="159168"/>
                  </a:lnTo>
                  <a:lnTo>
                    <a:pt x="41797" y="349091"/>
                  </a:lnTo>
                  <a:lnTo>
                    <a:pt x="13084" y="539180"/>
                  </a:lnTo>
                  <a:lnTo>
                    <a:pt x="0" y="625614"/>
                  </a:lnTo>
                  <a:lnTo>
                    <a:pt x="414" y="638781"/>
                  </a:lnTo>
                  <a:lnTo>
                    <a:pt x="6061" y="649973"/>
                  </a:lnTo>
                  <a:lnTo>
                    <a:pt x="15738" y="657746"/>
                  </a:lnTo>
                  <a:lnTo>
                    <a:pt x="28246" y="660658"/>
                  </a:lnTo>
                  <a:lnTo>
                    <a:pt x="28711" y="660658"/>
                  </a:lnTo>
                  <a:lnTo>
                    <a:pt x="83708" y="660658"/>
                  </a:lnTo>
                  <a:lnTo>
                    <a:pt x="86347" y="682940"/>
                  </a:lnTo>
                  <a:lnTo>
                    <a:pt x="89111" y="706065"/>
                  </a:lnTo>
                  <a:lnTo>
                    <a:pt x="91988" y="729930"/>
                  </a:lnTo>
                  <a:lnTo>
                    <a:pt x="94966" y="754431"/>
                  </a:lnTo>
                  <a:lnTo>
                    <a:pt x="134772" y="1079828"/>
                  </a:lnTo>
                </a:path>
                <a:path w="340995" h="1080134" extrusionOk="0">
                  <a:moveTo>
                    <a:pt x="340726" y="509588"/>
                  </a:moveTo>
                  <a:lnTo>
                    <a:pt x="322708" y="77915"/>
                  </a:lnTo>
                  <a:lnTo>
                    <a:pt x="300714" y="23433"/>
                  </a:lnTo>
                  <a:lnTo>
                    <a:pt x="247142" y="653"/>
                  </a:lnTo>
                  <a:lnTo>
                    <a:pt x="156962" y="0"/>
                  </a:lnTo>
                  <a:lnTo>
                    <a:pt x="127377" y="5909"/>
                  </a:lnTo>
                  <a:lnTo>
                    <a:pt x="103157" y="22293"/>
                  </a:lnTo>
                  <a:lnTo>
                    <a:pt x="86766" y="46683"/>
                  </a:lnTo>
                  <a:lnTo>
                    <a:pt x="80667" y="7660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7"/>
            <p:cNvSpPr/>
            <p:nvPr/>
          </p:nvSpPr>
          <p:spPr>
            <a:xfrm>
              <a:off x="8286124" y="8176092"/>
              <a:ext cx="135254" cy="962025"/>
            </a:xfrm>
            <a:custGeom>
              <a:avLst/>
              <a:gdLst/>
              <a:ahLst/>
              <a:cxnLst/>
              <a:rect l="l" t="t" r="r" b="b"/>
              <a:pathLst>
                <a:path w="135254" h="962025" extrusionOk="0">
                  <a:moveTo>
                    <a:pt x="106225" y="0"/>
                  </a:moveTo>
                  <a:lnTo>
                    <a:pt x="0" y="961968"/>
                  </a:lnTo>
                  <a:lnTo>
                    <a:pt x="39793" y="636571"/>
                  </a:lnTo>
                  <a:lnTo>
                    <a:pt x="51051" y="542810"/>
                  </a:lnTo>
                  <a:lnTo>
                    <a:pt x="106049" y="542810"/>
                  </a:lnTo>
                  <a:lnTo>
                    <a:pt x="119027" y="539898"/>
                  </a:lnTo>
                  <a:lnTo>
                    <a:pt x="128702" y="532124"/>
                  </a:lnTo>
                  <a:lnTo>
                    <a:pt x="134350" y="520928"/>
                  </a:lnTo>
                  <a:lnTo>
                    <a:pt x="134772" y="507754"/>
                  </a:lnTo>
                  <a:lnTo>
                    <a:pt x="110282" y="78965"/>
                  </a:lnTo>
                  <a:lnTo>
                    <a:pt x="10622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7"/>
            <p:cNvSpPr/>
            <p:nvPr/>
          </p:nvSpPr>
          <p:spPr>
            <a:xfrm>
              <a:off x="8286124" y="8176092"/>
              <a:ext cx="135254" cy="962025"/>
            </a:xfrm>
            <a:custGeom>
              <a:avLst/>
              <a:gdLst/>
              <a:ahLst/>
              <a:cxnLst/>
              <a:rect l="l" t="t" r="r" b="b"/>
              <a:pathLst>
                <a:path w="135254" h="962025" extrusionOk="0">
                  <a:moveTo>
                    <a:pt x="106225" y="0"/>
                  </a:moveTo>
                  <a:lnTo>
                    <a:pt x="110282" y="78965"/>
                  </a:lnTo>
                  <a:lnTo>
                    <a:pt x="120140" y="253547"/>
                  </a:lnTo>
                  <a:lnTo>
                    <a:pt x="130177" y="428293"/>
                  </a:lnTo>
                  <a:lnTo>
                    <a:pt x="134772" y="507754"/>
                  </a:lnTo>
                  <a:lnTo>
                    <a:pt x="134350" y="520928"/>
                  </a:lnTo>
                  <a:lnTo>
                    <a:pt x="128702" y="532124"/>
                  </a:lnTo>
                  <a:lnTo>
                    <a:pt x="119027" y="539898"/>
                  </a:lnTo>
                  <a:lnTo>
                    <a:pt x="106526" y="542810"/>
                  </a:lnTo>
                  <a:lnTo>
                    <a:pt x="106049" y="542810"/>
                  </a:lnTo>
                  <a:lnTo>
                    <a:pt x="51051" y="542810"/>
                  </a:lnTo>
                  <a:lnTo>
                    <a:pt x="48414" y="565085"/>
                  </a:lnTo>
                  <a:lnTo>
                    <a:pt x="45653" y="588206"/>
                  </a:lnTo>
                  <a:lnTo>
                    <a:pt x="42777" y="612070"/>
                  </a:lnTo>
                  <a:lnTo>
                    <a:pt x="39793" y="636571"/>
                  </a:lnTo>
                  <a:lnTo>
                    <a:pt x="0" y="961968"/>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94" name="Google Shape;94;p7"/>
            <p:cNvPicPr preferRelativeResize="0"/>
            <p:nvPr/>
          </p:nvPicPr>
          <p:blipFill rotWithShape="1">
            <a:blip r:embed="rId11">
              <a:alphaModFix/>
            </a:blip>
            <a:srcRect/>
            <a:stretch/>
          </p:blipFill>
          <p:spPr>
            <a:xfrm>
              <a:off x="8140425" y="7783174"/>
              <a:ext cx="244981" cy="250095"/>
            </a:xfrm>
            <a:prstGeom prst="rect">
              <a:avLst/>
            </a:prstGeom>
            <a:noFill/>
            <a:ln>
              <a:noFill/>
            </a:ln>
          </p:spPr>
        </p:pic>
        <p:sp>
          <p:nvSpPr>
            <p:cNvPr id="95" name="Google Shape;95;p7"/>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lnTo>
                    <a:pt x="37146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7"/>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7"/>
            <p:cNvSpPr/>
            <p:nvPr/>
          </p:nvSpPr>
          <p:spPr>
            <a:xfrm>
              <a:off x="7105988" y="8330920"/>
              <a:ext cx="0" cy="818515"/>
            </a:xfrm>
            <a:custGeom>
              <a:avLst/>
              <a:gdLst/>
              <a:ahLst/>
              <a:cxnLst/>
              <a:rect l="l" t="t" r="r" b="b"/>
              <a:pathLst>
                <a:path w="120000" h="818515" extrusionOk="0">
                  <a:moveTo>
                    <a:pt x="0" y="818086"/>
                  </a:moveTo>
                  <a:lnTo>
                    <a:pt x="0"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7"/>
            <p:cNvSpPr/>
            <p:nvPr/>
          </p:nvSpPr>
          <p:spPr>
            <a:xfrm>
              <a:off x="6634648"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7"/>
            <p:cNvSpPr/>
            <p:nvPr/>
          </p:nvSpPr>
          <p:spPr>
            <a:xfrm>
              <a:off x="691537" y="9162990"/>
              <a:ext cx="12261850" cy="0"/>
            </a:xfrm>
            <a:custGeom>
              <a:avLst/>
              <a:gdLst/>
              <a:ahLst/>
              <a:cxnLst/>
              <a:rect l="l" t="t" r="r" b="b"/>
              <a:pathLst>
                <a:path w="12261850" h="120000" extrusionOk="0">
                  <a:moveTo>
                    <a:pt x="12261716"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7"/>
            <p:cNvSpPr/>
            <p:nvPr/>
          </p:nvSpPr>
          <p:spPr>
            <a:xfrm>
              <a:off x="15220684" y="3163220"/>
              <a:ext cx="782955" cy="1162050"/>
            </a:xfrm>
            <a:custGeom>
              <a:avLst/>
              <a:gdLst/>
              <a:ahLst/>
              <a:cxnLst/>
              <a:rect l="l" t="t" r="r" b="b"/>
              <a:pathLst>
                <a:path w="782955" h="1162050" extrusionOk="0">
                  <a:moveTo>
                    <a:pt x="782853" y="0"/>
                  </a:moveTo>
                  <a:lnTo>
                    <a:pt x="0" y="0"/>
                  </a:lnTo>
                  <a:lnTo>
                    <a:pt x="0" y="1162016"/>
                  </a:lnTo>
                  <a:lnTo>
                    <a:pt x="78285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7"/>
            <p:cNvSpPr/>
            <p:nvPr/>
          </p:nvSpPr>
          <p:spPr>
            <a:xfrm>
              <a:off x="15220684" y="3163220"/>
              <a:ext cx="782955" cy="1162050"/>
            </a:xfrm>
            <a:custGeom>
              <a:avLst/>
              <a:gdLst/>
              <a:ahLst/>
              <a:cxnLst/>
              <a:rect l="l" t="t" r="r" b="b"/>
              <a:pathLst>
                <a:path w="782955" h="1162050" extrusionOk="0">
                  <a:moveTo>
                    <a:pt x="782853" y="0"/>
                  </a:moveTo>
                  <a:lnTo>
                    <a:pt x="0" y="0"/>
                  </a:lnTo>
                  <a:lnTo>
                    <a:pt x="0" y="116201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7"/>
            <p:cNvSpPr/>
            <p:nvPr/>
          </p:nvSpPr>
          <p:spPr>
            <a:xfrm>
              <a:off x="15434522"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7"/>
            <p:cNvSpPr/>
            <p:nvPr/>
          </p:nvSpPr>
          <p:spPr>
            <a:xfrm>
              <a:off x="15631067"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7"/>
            <p:cNvSpPr/>
            <p:nvPr/>
          </p:nvSpPr>
          <p:spPr>
            <a:xfrm>
              <a:off x="15827610"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7"/>
            <p:cNvSpPr/>
            <p:nvPr/>
          </p:nvSpPr>
          <p:spPr>
            <a:xfrm>
              <a:off x="15434522"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7"/>
            <p:cNvSpPr/>
            <p:nvPr/>
          </p:nvSpPr>
          <p:spPr>
            <a:xfrm>
              <a:off x="15631067"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7"/>
            <p:cNvSpPr/>
            <p:nvPr/>
          </p:nvSpPr>
          <p:spPr>
            <a:xfrm>
              <a:off x="15827610"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7"/>
            <p:cNvSpPr/>
            <p:nvPr/>
          </p:nvSpPr>
          <p:spPr>
            <a:xfrm>
              <a:off x="16026863" y="1003670"/>
              <a:ext cx="1055369" cy="3199765"/>
            </a:xfrm>
            <a:custGeom>
              <a:avLst/>
              <a:gdLst/>
              <a:ahLst/>
              <a:cxnLst/>
              <a:rect l="l" t="t" r="r" b="b"/>
              <a:pathLst>
                <a:path w="1055369" h="3199765" extrusionOk="0">
                  <a:moveTo>
                    <a:pt x="527544" y="0"/>
                  </a:move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lnTo>
                    <a:pt x="1055088" y="1954683"/>
                  </a:ln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7"/>
            <p:cNvSpPr/>
            <p:nvPr/>
          </p:nvSpPr>
          <p:spPr>
            <a:xfrm>
              <a:off x="16026863" y="1003670"/>
              <a:ext cx="1055369" cy="3199765"/>
            </a:xfrm>
            <a:custGeom>
              <a:avLst/>
              <a:gdLst/>
              <a:ahLst/>
              <a:cxnLst/>
              <a:rect l="l" t="t" r="r" b="b"/>
              <a:pathLst>
                <a:path w="1055369" h="3199765" extrusionOk="0">
                  <a:moveTo>
                    <a:pt x="1055088" y="1954683"/>
                  </a:move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7"/>
            <p:cNvSpPr/>
            <p:nvPr/>
          </p:nvSpPr>
          <p:spPr>
            <a:xfrm>
              <a:off x="16313355"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7"/>
            <p:cNvSpPr/>
            <p:nvPr/>
          </p:nvSpPr>
          <p:spPr>
            <a:xfrm>
              <a:off x="16554406"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7"/>
            <p:cNvSpPr/>
            <p:nvPr/>
          </p:nvSpPr>
          <p:spPr>
            <a:xfrm>
              <a:off x="16795456"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7"/>
            <p:cNvSpPr/>
            <p:nvPr/>
          </p:nvSpPr>
          <p:spPr>
            <a:xfrm>
              <a:off x="16313355"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7"/>
            <p:cNvSpPr/>
            <p:nvPr/>
          </p:nvSpPr>
          <p:spPr>
            <a:xfrm>
              <a:off x="16554406"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7"/>
            <p:cNvSpPr/>
            <p:nvPr/>
          </p:nvSpPr>
          <p:spPr>
            <a:xfrm>
              <a:off x="16795456"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7"/>
            <p:cNvSpPr/>
            <p:nvPr/>
          </p:nvSpPr>
          <p:spPr>
            <a:xfrm>
              <a:off x="16313355"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7"/>
            <p:cNvSpPr/>
            <p:nvPr/>
          </p:nvSpPr>
          <p:spPr>
            <a:xfrm>
              <a:off x="16554406"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7"/>
            <p:cNvSpPr/>
            <p:nvPr/>
          </p:nvSpPr>
          <p:spPr>
            <a:xfrm>
              <a:off x="16795456"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7"/>
            <p:cNvSpPr/>
            <p:nvPr/>
          </p:nvSpPr>
          <p:spPr>
            <a:xfrm>
              <a:off x="16750570" y="3864731"/>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7"/>
            <p:cNvSpPr/>
            <p:nvPr/>
          </p:nvSpPr>
          <p:spPr>
            <a:xfrm>
              <a:off x="16750570" y="4090198"/>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7"/>
            <p:cNvSpPr/>
            <p:nvPr/>
          </p:nvSpPr>
          <p:spPr>
            <a:xfrm>
              <a:off x="16750570" y="4315662"/>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7"/>
            <p:cNvSpPr/>
            <p:nvPr/>
          </p:nvSpPr>
          <p:spPr>
            <a:xfrm>
              <a:off x="13827305" y="5155328"/>
              <a:ext cx="2868930" cy="0"/>
            </a:xfrm>
            <a:custGeom>
              <a:avLst/>
              <a:gdLst/>
              <a:ahLst/>
              <a:cxnLst/>
              <a:rect l="l" t="t" r="r" b="b"/>
              <a:pathLst>
                <a:path w="2868930" h="120000" extrusionOk="0">
                  <a:moveTo>
                    <a:pt x="286884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7"/>
            <p:cNvSpPr/>
            <p:nvPr/>
          </p:nvSpPr>
          <p:spPr>
            <a:xfrm>
              <a:off x="16750570" y="4541129"/>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7"/>
            <p:cNvSpPr/>
            <p:nvPr/>
          </p:nvSpPr>
          <p:spPr>
            <a:xfrm>
              <a:off x="16750570" y="4766594"/>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16750570" y="4992054"/>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7"/>
            <p:cNvSpPr/>
            <p:nvPr/>
          </p:nvSpPr>
          <p:spPr>
            <a:xfrm>
              <a:off x="16750570" y="6751113"/>
              <a:ext cx="343534" cy="0"/>
            </a:xfrm>
            <a:custGeom>
              <a:avLst/>
              <a:gdLst/>
              <a:ahLst/>
              <a:cxnLst/>
              <a:rect l="l" t="t" r="r" b="b"/>
              <a:pathLst>
                <a:path w="343534" h="120000" extrusionOk="0">
                  <a:moveTo>
                    <a:pt x="0" y="0"/>
                  </a:moveTo>
                  <a:lnTo>
                    <a:pt x="343038"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7"/>
            <p:cNvSpPr/>
            <p:nvPr/>
          </p:nvSpPr>
          <p:spPr>
            <a:xfrm>
              <a:off x="16750570" y="6976578"/>
              <a:ext cx="213994" cy="0"/>
            </a:xfrm>
            <a:custGeom>
              <a:avLst/>
              <a:gdLst/>
              <a:ahLst/>
              <a:cxnLst/>
              <a:rect l="l" t="t" r="r" b="b"/>
              <a:pathLst>
                <a:path w="213994" h="120000" extrusionOk="0">
                  <a:moveTo>
                    <a:pt x="0" y="0"/>
                  </a:moveTo>
                  <a:lnTo>
                    <a:pt x="213807"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7"/>
            <p:cNvSpPr/>
            <p:nvPr/>
          </p:nvSpPr>
          <p:spPr>
            <a:xfrm>
              <a:off x="16517332" y="5325383"/>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7"/>
            <p:cNvSpPr/>
            <p:nvPr/>
          </p:nvSpPr>
          <p:spPr>
            <a:xfrm>
              <a:off x="16517332" y="5550849"/>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7"/>
            <p:cNvSpPr/>
            <p:nvPr/>
          </p:nvSpPr>
          <p:spPr>
            <a:xfrm>
              <a:off x="16517332" y="5776315"/>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7"/>
            <p:cNvSpPr/>
            <p:nvPr/>
          </p:nvSpPr>
          <p:spPr>
            <a:xfrm>
              <a:off x="16517332" y="6001781"/>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7"/>
            <p:cNvSpPr/>
            <p:nvPr/>
          </p:nvSpPr>
          <p:spPr>
            <a:xfrm>
              <a:off x="16517332" y="6227246"/>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7"/>
            <p:cNvSpPr/>
            <p:nvPr/>
          </p:nvSpPr>
          <p:spPr>
            <a:xfrm>
              <a:off x="16517332" y="6452706"/>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7"/>
            <p:cNvSpPr/>
            <p:nvPr/>
          </p:nvSpPr>
          <p:spPr>
            <a:xfrm>
              <a:off x="16719475" y="3755895"/>
              <a:ext cx="0" cy="3569970"/>
            </a:xfrm>
            <a:custGeom>
              <a:avLst/>
              <a:gdLst/>
              <a:ahLst/>
              <a:cxnLst/>
              <a:rect l="l" t="t" r="r" b="b"/>
              <a:pathLst>
                <a:path w="120000" h="3569970" extrusionOk="0">
                  <a:moveTo>
                    <a:pt x="0" y="0"/>
                  </a:moveTo>
                  <a:lnTo>
                    <a:pt x="0" y="3569797"/>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7"/>
            <p:cNvSpPr/>
            <p:nvPr/>
          </p:nvSpPr>
          <p:spPr>
            <a:xfrm>
              <a:off x="15839034" y="4234455"/>
              <a:ext cx="698500" cy="895985"/>
            </a:xfrm>
            <a:custGeom>
              <a:avLst/>
              <a:gdLst/>
              <a:ahLst/>
              <a:cxnLst/>
              <a:rect l="l" t="t" r="r" b="b"/>
              <a:pathLst>
                <a:path w="698500" h="895985" extrusionOk="0">
                  <a:moveTo>
                    <a:pt x="513243" y="538362"/>
                  </a:moveTo>
                  <a:lnTo>
                    <a:pt x="308998" y="538362"/>
                  </a:lnTo>
                  <a:lnTo>
                    <a:pt x="313604" y="577069"/>
                  </a:lnTo>
                  <a:lnTo>
                    <a:pt x="318597" y="618301"/>
                  </a:lnTo>
                  <a:lnTo>
                    <a:pt x="352523" y="895713"/>
                  </a:lnTo>
                  <a:lnTo>
                    <a:pt x="469831" y="895713"/>
                  </a:lnTo>
                  <a:lnTo>
                    <a:pt x="498089" y="664641"/>
                  </a:lnTo>
                  <a:lnTo>
                    <a:pt x="506118" y="598363"/>
                  </a:lnTo>
                  <a:lnTo>
                    <a:pt x="513243" y="538362"/>
                  </a:lnTo>
                  <a:close/>
                </a:path>
                <a:path w="698500" h="895985" extrusionOk="0">
                  <a:moveTo>
                    <a:pt x="632593" y="108072"/>
                  </a:moveTo>
                  <a:lnTo>
                    <a:pt x="300340" y="108072"/>
                  </a:lnTo>
                  <a:lnTo>
                    <a:pt x="237628" y="508470"/>
                  </a:lnTo>
                  <a:lnTo>
                    <a:pt x="237983" y="519703"/>
                  </a:lnTo>
                  <a:lnTo>
                    <a:pt x="242796" y="529249"/>
                  </a:lnTo>
                  <a:lnTo>
                    <a:pt x="251043" y="535879"/>
                  </a:lnTo>
                  <a:lnTo>
                    <a:pt x="261703" y="538362"/>
                  </a:lnTo>
                  <a:lnTo>
                    <a:pt x="563981" y="538362"/>
                  </a:lnTo>
                  <a:lnTo>
                    <a:pt x="588068" y="508470"/>
                  </a:lnTo>
                  <a:lnTo>
                    <a:pt x="563679" y="379766"/>
                  </a:lnTo>
                  <a:lnTo>
                    <a:pt x="652884" y="261592"/>
                  </a:lnTo>
                  <a:lnTo>
                    <a:pt x="541313" y="261592"/>
                  </a:lnTo>
                  <a:lnTo>
                    <a:pt x="524388" y="155681"/>
                  </a:lnTo>
                  <a:lnTo>
                    <a:pt x="524558" y="147244"/>
                  </a:lnTo>
                  <a:lnTo>
                    <a:pt x="527603" y="142847"/>
                  </a:lnTo>
                  <a:lnTo>
                    <a:pt x="533059" y="142787"/>
                  </a:lnTo>
                  <a:lnTo>
                    <a:pt x="673484" y="142787"/>
                  </a:lnTo>
                  <a:lnTo>
                    <a:pt x="632593" y="108072"/>
                  </a:lnTo>
                  <a:close/>
                </a:path>
                <a:path w="698500" h="895985" extrusionOk="0">
                  <a:moveTo>
                    <a:pt x="696058" y="172405"/>
                  </a:moveTo>
                  <a:lnTo>
                    <a:pt x="570112" y="172405"/>
                  </a:lnTo>
                  <a:lnTo>
                    <a:pt x="593584" y="192333"/>
                  </a:lnTo>
                  <a:lnTo>
                    <a:pt x="541313" y="261592"/>
                  </a:lnTo>
                  <a:lnTo>
                    <a:pt x="652884" y="261592"/>
                  </a:lnTo>
                  <a:lnTo>
                    <a:pt x="689543" y="213028"/>
                  </a:lnTo>
                  <a:lnTo>
                    <a:pt x="697195" y="197345"/>
                  </a:lnTo>
                  <a:lnTo>
                    <a:pt x="698482" y="180460"/>
                  </a:lnTo>
                  <a:lnTo>
                    <a:pt x="696058" y="172405"/>
                  </a:lnTo>
                  <a:close/>
                </a:path>
                <a:path w="698500" h="895985" extrusionOk="0">
                  <a:moveTo>
                    <a:pt x="40387" y="57838"/>
                  </a:moveTo>
                  <a:lnTo>
                    <a:pt x="24176" y="62437"/>
                  </a:lnTo>
                  <a:lnTo>
                    <a:pt x="10835" y="72918"/>
                  </a:lnTo>
                  <a:lnTo>
                    <a:pt x="2146" y="88370"/>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29289" y="172405"/>
                  </a:lnTo>
                  <a:lnTo>
                    <a:pt x="243974" y="159023"/>
                  </a:lnTo>
                  <a:lnTo>
                    <a:pt x="244383" y="159023"/>
                  </a:lnTo>
                  <a:lnTo>
                    <a:pt x="262219" y="142787"/>
                  </a:lnTo>
                  <a:lnTo>
                    <a:pt x="292424" y="115397"/>
                  </a:lnTo>
                  <a:lnTo>
                    <a:pt x="296282" y="111854"/>
                  </a:lnTo>
                  <a:lnTo>
                    <a:pt x="298028" y="110195"/>
                  </a:lnTo>
                  <a:lnTo>
                    <a:pt x="300340" y="108072"/>
                  </a:lnTo>
                  <a:lnTo>
                    <a:pt x="632593" y="108072"/>
                  </a:lnTo>
                  <a:lnTo>
                    <a:pt x="623713" y="100533"/>
                  </a:lnTo>
                  <a:lnTo>
                    <a:pt x="176185" y="100533"/>
                  </a:lnTo>
                  <a:lnTo>
                    <a:pt x="57684" y="60035"/>
                  </a:lnTo>
                  <a:lnTo>
                    <a:pt x="40387" y="57838"/>
                  </a:lnTo>
                  <a:close/>
                </a:path>
                <a:path w="698500" h="895985" extrusionOk="0">
                  <a:moveTo>
                    <a:pt x="673484" y="142787"/>
                  </a:moveTo>
                  <a:lnTo>
                    <a:pt x="533059" y="142787"/>
                  </a:lnTo>
                  <a:lnTo>
                    <a:pt x="540459" y="147363"/>
                  </a:lnTo>
                  <a:lnTo>
                    <a:pt x="570024" y="172518"/>
                  </a:lnTo>
                  <a:lnTo>
                    <a:pt x="696058" y="172405"/>
                  </a:lnTo>
                  <a:lnTo>
                    <a:pt x="693613" y="164275"/>
                  </a:lnTo>
                  <a:lnTo>
                    <a:pt x="682796" y="150692"/>
                  </a:lnTo>
                  <a:lnTo>
                    <a:pt x="673484" y="142787"/>
                  </a:lnTo>
                  <a:close/>
                </a:path>
                <a:path w="698500" h="895985" extrusionOk="0">
                  <a:moveTo>
                    <a:pt x="244383" y="159023"/>
                  </a:moveTo>
                  <a:lnTo>
                    <a:pt x="243974" y="159023"/>
                  </a:lnTo>
                  <a:lnTo>
                    <a:pt x="244162" y="159224"/>
                  </a:lnTo>
                  <a:lnTo>
                    <a:pt x="244383" y="159023"/>
                  </a:lnTo>
                  <a:close/>
                </a:path>
                <a:path w="698500" h="895985" extrusionOk="0">
                  <a:moveTo>
                    <a:pt x="489357" y="0"/>
                  </a:moveTo>
                  <a:lnTo>
                    <a:pt x="331854" y="0"/>
                  </a:lnTo>
                  <a:lnTo>
                    <a:pt x="301079" y="3941"/>
                  </a:lnTo>
                  <a:lnTo>
                    <a:pt x="276434" y="14148"/>
                  </a:lnTo>
                  <a:lnTo>
                    <a:pt x="256244" y="28190"/>
                  </a:lnTo>
                  <a:lnTo>
                    <a:pt x="238834" y="43638"/>
                  </a:lnTo>
                  <a:lnTo>
                    <a:pt x="176185" y="100533"/>
                  </a:lnTo>
                  <a:lnTo>
                    <a:pt x="623713" y="100533"/>
                  </a:lnTo>
                  <a:lnTo>
                    <a:pt x="517565" y="10416"/>
                  </a:lnTo>
                  <a:lnTo>
                    <a:pt x="4893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7"/>
            <p:cNvSpPr/>
            <p:nvPr/>
          </p:nvSpPr>
          <p:spPr>
            <a:xfrm>
              <a:off x="15839034" y="4234455"/>
              <a:ext cx="698500" cy="895985"/>
            </a:xfrm>
            <a:custGeom>
              <a:avLst/>
              <a:gdLst/>
              <a:ahLst/>
              <a:cxnLst/>
              <a:rect l="l" t="t" r="r" b="b"/>
              <a:pathLst>
                <a:path w="698500" h="895985" extrusionOk="0">
                  <a:moveTo>
                    <a:pt x="469831" y="895713"/>
                  </a:moveTo>
                  <a:lnTo>
                    <a:pt x="498089" y="664641"/>
                  </a:lnTo>
                  <a:lnTo>
                    <a:pt x="506118" y="598363"/>
                  </a:lnTo>
                  <a:lnTo>
                    <a:pt x="513243" y="538362"/>
                  </a:lnTo>
                  <a:lnTo>
                    <a:pt x="563792" y="538362"/>
                  </a:lnTo>
                  <a:lnTo>
                    <a:pt x="563981" y="538362"/>
                  </a:lnTo>
                  <a:lnTo>
                    <a:pt x="574625" y="535877"/>
                  </a:lnTo>
                  <a:lnTo>
                    <a:pt x="582875" y="529245"/>
                  </a:lnTo>
                  <a:lnTo>
                    <a:pt x="587700" y="519698"/>
                  </a:lnTo>
                  <a:lnTo>
                    <a:pt x="588068" y="508470"/>
                  </a:lnTo>
                  <a:lnTo>
                    <a:pt x="563679" y="379766"/>
                  </a:lnTo>
                  <a:lnTo>
                    <a:pt x="689543" y="213028"/>
                  </a:lnTo>
                  <a:lnTo>
                    <a:pt x="697195" y="197345"/>
                  </a:lnTo>
                  <a:lnTo>
                    <a:pt x="698482" y="180460"/>
                  </a:lnTo>
                  <a:lnTo>
                    <a:pt x="693613" y="164275"/>
                  </a:lnTo>
                  <a:lnTo>
                    <a:pt x="517565" y="10416"/>
                  </a:lnTo>
                  <a:lnTo>
                    <a:pt x="489357" y="0"/>
                  </a:lnTo>
                  <a:lnTo>
                    <a:pt x="454790" y="0"/>
                  </a:lnTo>
                  <a:lnTo>
                    <a:pt x="405912" y="0"/>
                  </a:lnTo>
                  <a:lnTo>
                    <a:pt x="371873" y="0"/>
                  </a:lnTo>
                  <a:lnTo>
                    <a:pt x="332105" y="0"/>
                  </a:lnTo>
                  <a:lnTo>
                    <a:pt x="331854" y="0"/>
                  </a:lnTo>
                  <a:lnTo>
                    <a:pt x="301079" y="3941"/>
                  </a:lnTo>
                  <a:lnTo>
                    <a:pt x="276434" y="14148"/>
                  </a:lnTo>
                  <a:lnTo>
                    <a:pt x="256244" y="28190"/>
                  </a:lnTo>
                  <a:lnTo>
                    <a:pt x="238834" y="43638"/>
                  </a:lnTo>
                  <a:lnTo>
                    <a:pt x="229588" y="52081"/>
                  </a:lnTo>
                  <a:lnTo>
                    <a:pt x="215741" y="64626"/>
                  </a:lnTo>
                  <a:lnTo>
                    <a:pt x="197779" y="80901"/>
                  </a:lnTo>
                  <a:lnTo>
                    <a:pt x="176185" y="100533"/>
                  </a:lnTo>
                  <a:lnTo>
                    <a:pt x="57684" y="60035"/>
                  </a:lnTo>
                  <a:lnTo>
                    <a:pt x="10835" y="72918"/>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17759" y="182939"/>
                  </a:lnTo>
                  <a:lnTo>
                    <a:pt x="223276" y="177891"/>
                  </a:lnTo>
                  <a:lnTo>
                    <a:pt x="232096" y="169839"/>
                  </a:lnTo>
                  <a:lnTo>
                    <a:pt x="243974" y="159023"/>
                  </a:lnTo>
                  <a:lnTo>
                    <a:pt x="244124" y="159174"/>
                  </a:lnTo>
                  <a:lnTo>
                    <a:pt x="253515" y="150697"/>
                  </a:lnTo>
                  <a:lnTo>
                    <a:pt x="264188" y="140995"/>
                  </a:lnTo>
                  <a:lnTo>
                    <a:pt x="276165" y="130129"/>
                  </a:lnTo>
                  <a:lnTo>
                    <a:pt x="289434" y="118111"/>
                  </a:lnTo>
                  <a:lnTo>
                    <a:pt x="292424" y="115397"/>
                  </a:lnTo>
                  <a:lnTo>
                    <a:pt x="296282" y="111854"/>
                  </a:lnTo>
                  <a:lnTo>
                    <a:pt x="298028" y="110195"/>
                  </a:lnTo>
                  <a:lnTo>
                    <a:pt x="298845" y="109454"/>
                  </a:lnTo>
                  <a:lnTo>
                    <a:pt x="299737" y="108624"/>
                  </a:lnTo>
                  <a:lnTo>
                    <a:pt x="300340" y="108072"/>
                  </a:lnTo>
                  <a:lnTo>
                    <a:pt x="237628" y="508470"/>
                  </a:lnTo>
                  <a:lnTo>
                    <a:pt x="237983" y="519703"/>
                  </a:lnTo>
                  <a:lnTo>
                    <a:pt x="242796" y="529249"/>
                  </a:lnTo>
                  <a:lnTo>
                    <a:pt x="251043" y="535879"/>
                  </a:lnTo>
                  <a:lnTo>
                    <a:pt x="261703" y="538362"/>
                  </a:lnTo>
                  <a:lnTo>
                    <a:pt x="262105" y="538362"/>
                  </a:lnTo>
                  <a:lnTo>
                    <a:pt x="308998" y="538362"/>
                  </a:lnTo>
                  <a:lnTo>
                    <a:pt x="311249" y="557355"/>
                  </a:lnTo>
                  <a:lnTo>
                    <a:pt x="313604" y="577069"/>
                  </a:lnTo>
                  <a:lnTo>
                    <a:pt x="316057" y="597414"/>
                  </a:lnTo>
                  <a:lnTo>
                    <a:pt x="318597" y="618301"/>
                  </a:lnTo>
                  <a:lnTo>
                    <a:pt x="352523" y="895713"/>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37" name="Google Shape;137;p7"/>
            <p:cNvPicPr preferRelativeResize="0"/>
            <p:nvPr/>
          </p:nvPicPr>
          <p:blipFill rotWithShape="1">
            <a:blip r:embed="rId12">
              <a:alphaModFix/>
            </a:blip>
            <a:srcRect/>
            <a:stretch/>
          </p:blipFill>
          <p:spPr>
            <a:xfrm>
              <a:off x="16353999" y="4367818"/>
              <a:ext cx="88043" cy="137652"/>
            </a:xfrm>
            <a:prstGeom prst="rect">
              <a:avLst/>
            </a:prstGeom>
            <a:noFill/>
            <a:ln>
              <a:noFill/>
            </a:ln>
          </p:spPr>
        </p:pic>
        <p:pic>
          <p:nvPicPr>
            <p:cNvPr id="138" name="Google Shape;138;p7"/>
            <p:cNvPicPr preferRelativeResize="0"/>
            <p:nvPr/>
          </p:nvPicPr>
          <p:blipFill rotWithShape="1">
            <a:blip r:embed="rId13">
              <a:alphaModFix/>
            </a:blip>
            <a:srcRect/>
            <a:stretch/>
          </p:blipFill>
          <p:spPr>
            <a:xfrm>
              <a:off x="16151567" y="4007563"/>
              <a:ext cx="200890" cy="205325"/>
            </a:xfrm>
            <a:prstGeom prst="rect">
              <a:avLst/>
            </a:prstGeom>
            <a:noFill/>
            <a:ln>
              <a:noFill/>
            </a:ln>
          </p:spPr>
        </p:pic>
        <p:sp>
          <p:nvSpPr>
            <p:cNvPr id="139" name="Google Shape;139;p7"/>
            <p:cNvSpPr/>
            <p:nvPr/>
          </p:nvSpPr>
          <p:spPr>
            <a:xfrm>
              <a:off x="16197790" y="4581831"/>
              <a:ext cx="346709" cy="351789"/>
            </a:xfrm>
            <a:custGeom>
              <a:avLst/>
              <a:gdLst/>
              <a:ahLst/>
              <a:cxnLst/>
              <a:rect l="l" t="t" r="r" b="b"/>
              <a:pathLst>
                <a:path w="346709" h="351789" extrusionOk="0">
                  <a:moveTo>
                    <a:pt x="316689" y="98334"/>
                  </a:move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lnTo>
                    <a:pt x="346644" y="128063"/>
                  </a:lnTo>
                  <a:lnTo>
                    <a:pt x="344289" y="116489"/>
                  </a:lnTo>
                  <a:lnTo>
                    <a:pt x="337868" y="107040"/>
                  </a:lnTo>
                  <a:lnTo>
                    <a:pt x="328346" y="100669"/>
                  </a:lnTo>
                  <a:lnTo>
                    <a:pt x="316689" y="98334"/>
                  </a:lnTo>
                  <a:close/>
                </a:path>
                <a:path w="346709" h="351789" extrusionOk="0">
                  <a:moveTo>
                    <a:pt x="242719" y="0"/>
                  </a:moveTo>
                  <a:lnTo>
                    <a:pt x="103925" y="0"/>
                  </a:lnTo>
                  <a:lnTo>
                    <a:pt x="94367" y="1918"/>
                  </a:lnTo>
                  <a:lnTo>
                    <a:pt x="86559" y="7151"/>
                  </a:lnTo>
                  <a:lnTo>
                    <a:pt x="81292" y="14911"/>
                  </a:lnTo>
                  <a:lnTo>
                    <a:pt x="79360" y="24413"/>
                  </a:lnTo>
                  <a:lnTo>
                    <a:pt x="79360" y="98334"/>
                  </a:lnTo>
                  <a:lnTo>
                    <a:pt x="128515" y="98334"/>
                  </a:lnTo>
                  <a:lnTo>
                    <a:pt x="128515" y="48827"/>
                  </a:lnTo>
                  <a:lnTo>
                    <a:pt x="267296" y="48827"/>
                  </a:lnTo>
                  <a:lnTo>
                    <a:pt x="267296" y="24413"/>
                  </a:lnTo>
                  <a:lnTo>
                    <a:pt x="265364" y="14911"/>
                  </a:lnTo>
                  <a:lnTo>
                    <a:pt x="260096" y="7151"/>
                  </a:lnTo>
                  <a:lnTo>
                    <a:pt x="252284" y="1918"/>
                  </a:lnTo>
                  <a:lnTo>
                    <a:pt x="242719" y="0"/>
                  </a:lnTo>
                  <a:close/>
                </a:path>
                <a:path w="346709" h="351789" extrusionOk="0">
                  <a:moveTo>
                    <a:pt x="267296" y="48827"/>
                  </a:moveTo>
                  <a:lnTo>
                    <a:pt x="218142" y="48827"/>
                  </a:lnTo>
                  <a:lnTo>
                    <a:pt x="218142" y="98334"/>
                  </a:lnTo>
                  <a:lnTo>
                    <a:pt x="267296" y="98334"/>
                  </a:lnTo>
                  <a:lnTo>
                    <a:pt x="267296" y="4882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7"/>
            <p:cNvSpPr/>
            <p:nvPr/>
          </p:nvSpPr>
          <p:spPr>
            <a:xfrm>
              <a:off x="16197790" y="4581831"/>
              <a:ext cx="346709" cy="351789"/>
            </a:xfrm>
            <a:custGeom>
              <a:avLst/>
              <a:gdLst/>
              <a:ahLst/>
              <a:cxnLst/>
              <a:rect l="l" t="t" r="r" b="b"/>
              <a:pathLst>
                <a:path w="346709" h="351789" extrusionOk="0">
                  <a:moveTo>
                    <a:pt x="346644" y="321992"/>
                  </a:moveTo>
                  <a:lnTo>
                    <a:pt x="346644" y="128063"/>
                  </a:lnTo>
                  <a:lnTo>
                    <a:pt x="344289" y="116489"/>
                  </a:lnTo>
                  <a:lnTo>
                    <a:pt x="337868" y="107040"/>
                  </a:lnTo>
                  <a:lnTo>
                    <a:pt x="328346" y="100669"/>
                  </a:lnTo>
                  <a:lnTo>
                    <a:pt x="316689" y="98334"/>
                  </a:lnTo>
                  <a:lnTo>
                    <a:pt x="267296" y="98334"/>
                  </a:lnTo>
                  <a:lnTo>
                    <a:pt x="267296" y="24413"/>
                  </a:lnTo>
                  <a:lnTo>
                    <a:pt x="265364" y="14911"/>
                  </a:lnTo>
                  <a:lnTo>
                    <a:pt x="260096" y="7151"/>
                  </a:lnTo>
                  <a:lnTo>
                    <a:pt x="252284" y="1918"/>
                  </a:lnTo>
                  <a:lnTo>
                    <a:pt x="242719" y="0"/>
                  </a:lnTo>
                  <a:lnTo>
                    <a:pt x="103925" y="0"/>
                  </a:lnTo>
                  <a:lnTo>
                    <a:pt x="94367" y="1918"/>
                  </a:lnTo>
                  <a:lnTo>
                    <a:pt x="86559" y="7151"/>
                  </a:lnTo>
                  <a:lnTo>
                    <a:pt x="81292" y="14911"/>
                  </a:lnTo>
                  <a:lnTo>
                    <a:pt x="79360" y="24413"/>
                  </a:lnTo>
                  <a:lnTo>
                    <a:pt x="79360" y="98334"/>
                  </a:ln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close/>
                </a:path>
                <a:path w="346709" h="351789" extrusionOk="0">
                  <a:moveTo>
                    <a:pt x="218142" y="98334"/>
                  </a:moveTo>
                  <a:lnTo>
                    <a:pt x="128515" y="98334"/>
                  </a:lnTo>
                  <a:lnTo>
                    <a:pt x="128515" y="48827"/>
                  </a:lnTo>
                  <a:lnTo>
                    <a:pt x="218142" y="48827"/>
                  </a:lnTo>
                  <a:lnTo>
                    <a:pt x="218142" y="98334"/>
                  </a:lnTo>
                  <a:close/>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7"/>
            <p:cNvSpPr/>
            <p:nvPr/>
          </p:nvSpPr>
          <p:spPr>
            <a:xfrm>
              <a:off x="16324001" y="4384400"/>
              <a:ext cx="213994" cy="248285"/>
            </a:xfrm>
            <a:custGeom>
              <a:avLst/>
              <a:gdLst/>
              <a:ahLst/>
              <a:cxnLst/>
              <a:rect l="l" t="t" r="r" b="b"/>
              <a:pathLst>
                <a:path w="213994" h="248285" extrusionOk="0">
                  <a:moveTo>
                    <a:pt x="196688" y="0"/>
                  </a:moveTo>
                  <a:lnTo>
                    <a:pt x="108808" y="42934"/>
                  </a:ln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7"/>
            <p:cNvSpPr/>
            <p:nvPr/>
          </p:nvSpPr>
          <p:spPr>
            <a:xfrm>
              <a:off x="16324001" y="4384400"/>
              <a:ext cx="213994" cy="248285"/>
            </a:xfrm>
            <a:custGeom>
              <a:avLst/>
              <a:gdLst/>
              <a:ahLst/>
              <a:cxnLst/>
              <a:rect l="l" t="t" r="r" b="b"/>
              <a:pathLst>
                <a:path w="213994" h="248285" extrusionOk="0">
                  <a:moveTo>
                    <a:pt x="108808" y="42934"/>
                  </a:move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7"/>
            <p:cNvSpPr/>
            <p:nvPr/>
          </p:nvSpPr>
          <p:spPr>
            <a:xfrm>
              <a:off x="16249595" y="4276188"/>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7"/>
            <p:cNvSpPr/>
            <p:nvPr/>
          </p:nvSpPr>
          <p:spPr>
            <a:xfrm>
              <a:off x="16249595" y="4626173"/>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5" name="Google Shape;145;p7"/>
            <p:cNvPicPr preferRelativeResize="0"/>
            <p:nvPr/>
          </p:nvPicPr>
          <p:blipFill rotWithShape="1">
            <a:blip r:embed="rId14">
              <a:alphaModFix/>
            </a:blip>
            <a:srcRect/>
            <a:stretch/>
          </p:blipFill>
          <p:spPr>
            <a:xfrm>
              <a:off x="16272776" y="4724000"/>
              <a:ext cx="191127" cy="181590"/>
            </a:xfrm>
            <a:prstGeom prst="rect">
              <a:avLst/>
            </a:prstGeom>
            <a:noFill/>
            <a:ln>
              <a:noFill/>
            </a:ln>
          </p:spPr>
        </p:pic>
        <p:sp>
          <p:nvSpPr>
            <p:cNvPr id="146" name="Google Shape;146;p7"/>
            <p:cNvSpPr/>
            <p:nvPr/>
          </p:nvSpPr>
          <p:spPr>
            <a:xfrm>
              <a:off x="14315303" y="8832881"/>
              <a:ext cx="5305425" cy="0"/>
            </a:xfrm>
            <a:custGeom>
              <a:avLst/>
              <a:gdLst/>
              <a:ahLst/>
              <a:cxnLst/>
              <a:rect l="l" t="t" r="r" b="b"/>
              <a:pathLst>
                <a:path w="5305425" h="120000" extrusionOk="0">
                  <a:moveTo>
                    <a:pt x="530513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7"/>
            <p:cNvSpPr/>
            <p:nvPr/>
          </p:nvSpPr>
          <p:spPr>
            <a:xfrm>
              <a:off x="14420416" y="7180507"/>
              <a:ext cx="710565" cy="1643379"/>
            </a:xfrm>
            <a:custGeom>
              <a:avLst/>
              <a:gdLst/>
              <a:ahLst/>
              <a:cxnLst/>
              <a:rect l="l" t="t" r="r" b="b"/>
              <a:pathLst>
                <a:path w="710565" h="1643379" extrusionOk="0">
                  <a:moveTo>
                    <a:pt x="536577" y="0"/>
                  </a:moveTo>
                  <a:lnTo>
                    <a:pt x="496702" y="11567"/>
                  </a:lnTo>
                  <a:lnTo>
                    <a:pt x="285583" y="180567"/>
                  </a:lnTo>
                  <a:lnTo>
                    <a:pt x="265120" y="223565"/>
                  </a:lnTo>
                  <a:lnTo>
                    <a:pt x="235210" y="456772"/>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lnTo>
                    <a:pt x="119875" y="1642952"/>
                  </a:lnTo>
                  <a:lnTo>
                    <a:pt x="189611" y="989883"/>
                  </a:lnTo>
                  <a:lnTo>
                    <a:pt x="348469" y="989883"/>
                  </a:lnTo>
                  <a:lnTo>
                    <a:pt x="341963" y="915498"/>
                  </a:lnTo>
                  <a:lnTo>
                    <a:pt x="669680" y="915498"/>
                  </a:lnTo>
                  <a:lnTo>
                    <a:pt x="689662" y="906401"/>
                  </a:lnTo>
                  <a:lnTo>
                    <a:pt x="704933" y="887333"/>
                  </a:lnTo>
                  <a:lnTo>
                    <a:pt x="710379" y="863516"/>
                  </a:lnTo>
                  <a:lnTo>
                    <a:pt x="706475" y="847810"/>
                  </a:lnTo>
                  <a:lnTo>
                    <a:pt x="452158" y="847810"/>
                  </a:lnTo>
                  <a:lnTo>
                    <a:pt x="502642" y="750451"/>
                  </a:lnTo>
                  <a:lnTo>
                    <a:pt x="512479" y="731803"/>
                  </a:lnTo>
                  <a:lnTo>
                    <a:pt x="517673" y="722348"/>
                  </a:lnTo>
                  <a:lnTo>
                    <a:pt x="519495" y="719156"/>
                  </a:lnTo>
                  <a:lnTo>
                    <a:pt x="642741" y="719156"/>
                  </a:lnTo>
                  <a:lnTo>
                    <a:pt x="607802" y="651217"/>
                  </a:lnTo>
                  <a:lnTo>
                    <a:pt x="578864" y="610640"/>
                  </a:lnTo>
                  <a:lnTo>
                    <a:pt x="539561" y="579985"/>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close/>
                </a:path>
                <a:path w="710565" h="1643379" extrusionOk="0">
                  <a:moveTo>
                    <a:pt x="348469" y="989883"/>
                  </a:moveTo>
                  <a:lnTo>
                    <a:pt x="189611" y="989883"/>
                  </a:lnTo>
                  <a:lnTo>
                    <a:pt x="323957" y="1642952"/>
                  </a:lnTo>
                  <a:lnTo>
                    <a:pt x="405592" y="1642952"/>
                  </a:lnTo>
                  <a:lnTo>
                    <a:pt x="348469" y="989883"/>
                  </a:lnTo>
                  <a:close/>
                </a:path>
                <a:path w="710565" h="1643379" extrusionOk="0">
                  <a:moveTo>
                    <a:pt x="669680" y="915498"/>
                  </a:moveTo>
                  <a:lnTo>
                    <a:pt x="341963" y="915498"/>
                  </a:lnTo>
                  <a:lnTo>
                    <a:pt x="361850" y="922144"/>
                  </a:lnTo>
                  <a:lnTo>
                    <a:pt x="400431" y="936656"/>
                  </a:lnTo>
                  <a:lnTo>
                    <a:pt x="454923" y="957729"/>
                  </a:lnTo>
                  <a:lnTo>
                    <a:pt x="666368" y="917006"/>
                  </a:lnTo>
                  <a:lnTo>
                    <a:pt x="669680" y="915498"/>
                  </a:lnTo>
                  <a:close/>
                </a:path>
                <a:path w="710565" h="1643379" extrusionOk="0">
                  <a:moveTo>
                    <a:pt x="642741" y="719156"/>
                  </a:moveTo>
                  <a:lnTo>
                    <a:pt x="519495" y="719156"/>
                  </a:lnTo>
                  <a:lnTo>
                    <a:pt x="574354" y="824275"/>
                  </a:lnTo>
                  <a:lnTo>
                    <a:pt x="452158" y="847810"/>
                  </a:lnTo>
                  <a:lnTo>
                    <a:pt x="706475" y="847810"/>
                  </a:lnTo>
                  <a:lnTo>
                    <a:pt x="704201" y="838662"/>
                  </a:lnTo>
                  <a:lnTo>
                    <a:pt x="642741" y="719156"/>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7"/>
            <p:cNvSpPr/>
            <p:nvPr/>
          </p:nvSpPr>
          <p:spPr>
            <a:xfrm>
              <a:off x="14540293" y="8170390"/>
              <a:ext cx="204469" cy="653415"/>
            </a:xfrm>
            <a:custGeom>
              <a:avLst/>
              <a:gdLst/>
              <a:ahLst/>
              <a:cxnLst/>
              <a:rect l="l" t="t" r="r" b="b"/>
              <a:pathLst>
                <a:path w="204469" h="653415" extrusionOk="0">
                  <a:moveTo>
                    <a:pt x="0" y="653069"/>
                  </a:moveTo>
                  <a:lnTo>
                    <a:pt x="69736" y="0"/>
                  </a:lnTo>
                  <a:lnTo>
                    <a:pt x="204081" y="653069"/>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9" name="Google Shape;149;p7"/>
            <p:cNvPicPr preferRelativeResize="0"/>
            <p:nvPr/>
          </p:nvPicPr>
          <p:blipFill rotWithShape="1">
            <a:blip r:embed="rId15">
              <a:alphaModFix/>
            </a:blip>
            <a:srcRect/>
            <a:stretch/>
          </p:blipFill>
          <p:spPr>
            <a:xfrm>
              <a:off x="14863152" y="7890240"/>
              <a:ext cx="141042" cy="147501"/>
            </a:xfrm>
            <a:prstGeom prst="rect">
              <a:avLst/>
            </a:prstGeom>
            <a:noFill/>
            <a:ln>
              <a:noFill/>
            </a:ln>
          </p:spPr>
        </p:pic>
        <p:sp>
          <p:nvSpPr>
            <p:cNvPr id="150" name="Google Shape;150;p7"/>
            <p:cNvSpPr/>
            <p:nvPr/>
          </p:nvSpPr>
          <p:spPr>
            <a:xfrm>
              <a:off x="14420416" y="7180507"/>
              <a:ext cx="710565" cy="1643379"/>
            </a:xfrm>
            <a:custGeom>
              <a:avLst/>
              <a:gdLst/>
              <a:ahLst/>
              <a:cxnLst/>
              <a:rect l="l" t="t" r="r" b="b"/>
              <a:pathLst>
                <a:path w="710565" h="1643379" extrusionOk="0">
                  <a:moveTo>
                    <a:pt x="405592" y="1642952"/>
                  </a:moveTo>
                  <a:lnTo>
                    <a:pt x="341963" y="915498"/>
                  </a:lnTo>
                  <a:lnTo>
                    <a:pt x="361850" y="922144"/>
                  </a:lnTo>
                  <a:lnTo>
                    <a:pt x="400431" y="936656"/>
                  </a:lnTo>
                  <a:lnTo>
                    <a:pt x="438018" y="951146"/>
                  </a:lnTo>
                  <a:lnTo>
                    <a:pt x="454923" y="957729"/>
                  </a:lnTo>
                  <a:lnTo>
                    <a:pt x="666368" y="917006"/>
                  </a:lnTo>
                  <a:lnTo>
                    <a:pt x="689662" y="906401"/>
                  </a:lnTo>
                  <a:lnTo>
                    <a:pt x="704933" y="887333"/>
                  </a:lnTo>
                  <a:lnTo>
                    <a:pt x="710379" y="863516"/>
                  </a:lnTo>
                  <a:lnTo>
                    <a:pt x="704201" y="838662"/>
                  </a:lnTo>
                  <a:lnTo>
                    <a:pt x="607802" y="651217"/>
                  </a:lnTo>
                  <a:lnTo>
                    <a:pt x="578864" y="610640"/>
                  </a:lnTo>
                  <a:lnTo>
                    <a:pt x="539561" y="579986"/>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lnTo>
                    <a:pt x="515852" y="1700"/>
                  </a:lnTo>
                  <a:lnTo>
                    <a:pt x="285583" y="180567"/>
                  </a:lnTo>
                  <a:lnTo>
                    <a:pt x="265241" y="222623"/>
                  </a:lnTo>
                  <a:lnTo>
                    <a:pt x="235210" y="456773"/>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7"/>
            <p:cNvSpPr/>
            <p:nvPr/>
          </p:nvSpPr>
          <p:spPr>
            <a:xfrm>
              <a:off x="14704146" y="7999436"/>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lnTo>
                    <a:pt x="30628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7"/>
            <p:cNvSpPr/>
            <p:nvPr/>
          </p:nvSpPr>
          <p:spPr>
            <a:xfrm>
              <a:off x="14704146" y="7999436"/>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3" name="Google Shape;153;p7"/>
            <p:cNvPicPr preferRelativeResize="0"/>
            <p:nvPr/>
          </p:nvPicPr>
          <p:blipFill rotWithShape="1">
            <a:blip r:embed="rId16">
              <a:alphaModFix/>
            </a:blip>
            <a:srcRect/>
            <a:stretch/>
          </p:blipFill>
          <p:spPr>
            <a:xfrm>
              <a:off x="14854429" y="7430741"/>
              <a:ext cx="250999" cy="250987"/>
            </a:xfrm>
            <a:prstGeom prst="rect">
              <a:avLst/>
            </a:prstGeom>
            <a:noFill/>
            <a:ln>
              <a:noFill/>
            </a:ln>
          </p:spPr>
        </p:pic>
        <p:sp>
          <p:nvSpPr>
            <p:cNvPr id="154" name="Google Shape;154;p7"/>
            <p:cNvSpPr/>
            <p:nvPr/>
          </p:nvSpPr>
          <p:spPr>
            <a:xfrm>
              <a:off x="14854429" y="7430741"/>
              <a:ext cx="251459" cy="251459"/>
            </a:xfrm>
            <a:custGeom>
              <a:avLst/>
              <a:gdLst/>
              <a:ahLst/>
              <a:cxnLst/>
              <a:rect l="l" t="t" r="r" b="b"/>
              <a:pathLst>
                <a:path w="251459" h="251459" extrusionOk="0">
                  <a:moveTo>
                    <a:pt x="125499" y="0"/>
                  </a:moveTo>
                  <a:lnTo>
                    <a:pt x="174348" y="9862"/>
                  </a:lnTo>
                  <a:lnTo>
                    <a:pt x="214240" y="36759"/>
                  </a:lnTo>
                  <a:lnTo>
                    <a:pt x="241136" y="76650"/>
                  </a:lnTo>
                  <a:lnTo>
                    <a:pt x="250999" y="125499"/>
                  </a:lnTo>
                  <a:lnTo>
                    <a:pt x="241136" y="174346"/>
                  </a:lnTo>
                  <a:lnTo>
                    <a:pt x="214240" y="214234"/>
                  </a:lnTo>
                  <a:lnTo>
                    <a:pt x="174348" y="241126"/>
                  </a:lnTo>
                  <a:lnTo>
                    <a:pt x="125499" y="250987"/>
                  </a:lnTo>
                  <a:lnTo>
                    <a:pt x="76650" y="241126"/>
                  </a:lnTo>
                  <a:lnTo>
                    <a:pt x="36759" y="214234"/>
                  </a:lnTo>
                  <a:lnTo>
                    <a:pt x="9862" y="174346"/>
                  </a:lnTo>
                  <a:lnTo>
                    <a:pt x="0" y="125499"/>
                  </a:lnTo>
                  <a:lnTo>
                    <a:pt x="9862" y="76650"/>
                  </a:lnTo>
                  <a:lnTo>
                    <a:pt x="36759" y="36759"/>
                  </a:lnTo>
                  <a:lnTo>
                    <a:pt x="76650" y="9862"/>
                  </a:lnTo>
                  <a:lnTo>
                    <a:pt x="125499" y="0"/>
                  </a:lnTo>
                  <a:close/>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7"/>
            <p:cNvSpPr/>
            <p:nvPr/>
          </p:nvSpPr>
          <p:spPr>
            <a:xfrm>
              <a:off x="15235505" y="7046397"/>
              <a:ext cx="766444" cy="1777365"/>
            </a:xfrm>
            <a:custGeom>
              <a:avLst/>
              <a:gdLst/>
              <a:ahLst/>
              <a:cxnLst/>
              <a:rect l="l" t="t" r="r" b="b"/>
              <a:pathLst>
                <a:path w="766444" h="1777365" extrusionOk="0">
                  <a:moveTo>
                    <a:pt x="578777" y="0"/>
                  </a:moveTo>
                  <a:lnTo>
                    <a:pt x="535769" y="12513"/>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8"/>
                  </a:lnTo>
                  <a:lnTo>
                    <a:pt x="7011" y="1401123"/>
                  </a:lnTo>
                  <a:lnTo>
                    <a:pt x="28711" y="1663848"/>
                  </a:lnTo>
                  <a:lnTo>
                    <a:pt x="41246" y="1777062"/>
                  </a:lnTo>
                  <a:lnTo>
                    <a:pt x="129302" y="1777062"/>
                  </a:lnTo>
                  <a:lnTo>
                    <a:pt x="204529" y="1070692"/>
                  </a:lnTo>
                  <a:lnTo>
                    <a:pt x="375884" y="1070692"/>
                  </a:lnTo>
                  <a:lnTo>
                    <a:pt x="368867" y="990225"/>
                  </a:lnTo>
                  <a:lnTo>
                    <a:pt x="722356" y="990225"/>
                  </a:lnTo>
                  <a:lnTo>
                    <a:pt x="743905" y="980385"/>
                  </a:lnTo>
                  <a:lnTo>
                    <a:pt x="760372" y="959761"/>
                  </a:lnTo>
                  <a:lnTo>
                    <a:pt x="766243" y="934001"/>
                  </a:lnTo>
                  <a:lnTo>
                    <a:pt x="762030" y="917009"/>
                  </a:lnTo>
                  <a:lnTo>
                    <a:pt x="487720" y="917009"/>
                  </a:lnTo>
                  <a:lnTo>
                    <a:pt x="542174" y="811714"/>
                  </a:lnTo>
                  <a:lnTo>
                    <a:pt x="552783" y="791547"/>
                  </a:lnTo>
                  <a:lnTo>
                    <a:pt x="558386" y="781319"/>
                  </a:lnTo>
                  <a:lnTo>
                    <a:pt x="560346" y="777863"/>
                  </a:lnTo>
                  <a:lnTo>
                    <a:pt x="693287" y="777863"/>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close/>
                </a:path>
                <a:path w="766444" h="1777365" extrusionOk="0">
                  <a:moveTo>
                    <a:pt x="375884" y="1070692"/>
                  </a:moveTo>
                  <a:lnTo>
                    <a:pt x="204529" y="1070692"/>
                  </a:lnTo>
                  <a:lnTo>
                    <a:pt x="349442" y="1777062"/>
                  </a:lnTo>
                  <a:lnTo>
                    <a:pt x="437485" y="1777062"/>
                  </a:lnTo>
                  <a:lnTo>
                    <a:pt x="375884" y="1070692"/>
                  </a:lnTo>
                  <a:close/>
                </a:path>
                <a:path w="766444" h="1777365" extrusionOk="0">
                  <a:moveTo>
                    <a:pt x="722356" y="990225"/>
                  </a:moveTo>
                  <a:lnTo>
                    <a:pt x="368867" y="990225"/>
                  </a:lnTo>
                  <a:lnTo>
                    <a:pt x="390310" y="997417"/>
                  </a:lnTo>
                  <a:lnTo>
                    <a:pt x="431922" y="1013116"/>
                  </a:lnTo>
                  <a:lnTo>
                    <a:pt x="490698" y="1035912"/>
                  </a:lnTo>
                  <a:lnTo>
                    <a:pt x="718779" y="991859"/>
                  </a:lnTo>
                  <a:lnTo>
                    <a:pt x="722356" y="990225"/>
                  </a:lnTo>
                  <a:close/>
                </a:path>
                <a:path w="766444" h="1777365" extrusionOk="0">
                  <a:moveTo>
                    <a:pt x="693287" y="777863"/>
                  </a:moveTo>
                  <a:lnTo>
                    <a:pt x="560346" y="777863"/>
                  </a:lnTo>
                  <a:lnTo>
                    <a:pt x="619515" y="891552"/>
                  </a:lnTo>
                  <a:lnTo>
                    <a:pt x="487720" y="917009"/>
                  </a:lnTo>
                  <a:lnTo>
                    <a:pt x="762030" y="917009"/>
                  </a:lnTo>
                  <a:lnTo>
                    <a:pt x="759578" y="907120"/>
                  </a:lnTo>
                  <a:lnTo>
                    <a:pt x="693287" y="777863"/>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7"/>
            <p:cNvSpPr/>
            <p:nvPr/>
          </p:nvSpPr>
          <p:spPr>
            <a:xfrm>
              <a:off x="15364807" y="8117089"/>
              <a:ext cx="220344" cy="706754"/>
            </a:xfrm>
            <a:custGeom>
              <a:avLst/>
              <a:gdLst/>
              <a:ahLst/>
              <a:cxnLst/>
              <a:rect l="l" t="t" r="r" b="b"/>
              <a:pathLst>
                <a:path w="220344" h="706754" extrusionOk="0">
                  <a:moveTo>
                    <a:pt x="0" y="706370"/>
                  </a:moveTo>
                  <a:lnTo>
                    <a:pt x="75227" y="0"/>
                  </a:lnTo>
                  <a:lnTo>
                    <a:pt x="220139" y="706370"/>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7" name="Google Shape;157;p7"/>
            <p:cNvPicPr preferRelativeResize="0"/>
            <p:nvPr/>
          </p:nvPicPr>
          <p:blipFill rotWithShape="1">
            <a:blip r:embed="rId17">
              <a:alphaModFix/>
            </a:blip>
            <a:srcRect/>
            <a:stretch/>
          </p:blipFill>
          <p:spPr>
            <a:xfrm>
              <a:off x="15713801" y="7814836"/>
              <a:ext cx="150642" cy="157993"/>
            </a:xfrm>
            <a:prstGeom prst="rect">
              <a:avLst/>
            </a:prstGeom>
            <a:noFill/>
            <a:ln>
              <a:noFill/>
            </a:ln>
          </p:spPr>
        </p:pic>
        <p:sp>
          <p:nvSpPr>
            <p:cNvPr id="158" name="Google Shape;158;p7"/>
            <p:cNvSpPr/>
            <p:nvPr/>
          </p:nvSpPr>
          <p:spPr>
            <a:xfrm>
              <a:off x="15235505" y="7046397"/>
              <a:ext cx="766444" cy="1777365"/>
            </a:xfrm>
            <a:custGeom>
              <a:avLst/>
              <a:gdLst/>
              <a:ahLst/>
              <a:cxnLst/>
              <a:rect l="l" t="t" r="r" b="b"/>
              <a:pathLst>
                <a:path w="766444" h="1777365" extrusionOk="0">
                  <a:moveTo>
                    <a:pt x="437485" y="1777062"/>
                  </a:moveTo>
                  <a:lnTo>
                    <a:pt x="368867" y="990225"/>
                  </a:lnTo>
                  <a:lnTo>
                    <a:pt x="390310" y="997417"/>
                  </a:lnTo>
                  <a:lnTo>
                    <a:pt x="431922" y="1013116"/>
                  </a:lnTo>
                  <a:lnTo>
                    <a:pt x="472464" y="1028791"/>
                  </a:lnTo>
                  <a:lnTo>
                    <a:pt x="490698" y="1035912"/>
                  </a:lnTo>
                  <a:lnTo>
                    <a:pt x="718779" y="991859"/>
                  </a:lnTo>
                  <a:lnTo>
                    <a:pt x="743905" y="980385"/>
                  </a:lnTo>
                  <a:lnTo>
                    <a:pt x="760372" y="959761"/>
                  </a:lnTo>
                  <a:lnTo>
                    <a:pt x="766243" y="934001"/>
                  </a:lnTo>
                  <a:lnTo>
                    <a:pt x="759578" y="907120"/>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lnTo>
                    <a:pt x="556423" y="1838"/>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8"/>
                  </a:lnTo>
                  <a:lnTo>
                    <a:pt x="7011" y="1401123"/>
                  </a:lnTo>
                  <a:lnTo>
                    <a:pt x="28711" y="1663848"/>
                  </a:lnTo>
                  <a:lnTo>
                    <a:pt x="41246" y="1777062"/>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7"/>
            <p:cNvSpPr/>
            <p:nvPr/>
          </p:nvSpPr>
          <p:spPr>
            <a:xfrm>
              <a:off x="15540638" y="7930951"/>
              <a:ext cx="363219" cy="175259"/>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lnTo>
                    <a:pt x="33147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7"/>
            <p:cNvSpPr/>
            <p:nvPr/>
          </p:nvSpPr>
          <p:spPr>
            <a:xfrm>
              <a:off x="15540638" y="7930951"/>
              <a:ext cx="363219" cy="175259"/>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5702239" y="7316686"/>
              <a:ext cx="272415" cy="273684"/>
            </a:xfrm>
            <a:custGeom>
              <a:avLst/>
              <a:gdLst/>
              <a:ahLst/>
              <a:cxnLst/>
              <a:rect l="l" t="t" r="r" b="b"/>
              <a:pathLst>
                <a:path w="272415" h="273684" extrusionOk="0">
                  <a:moveTo>
                    <a:pt x="136117" y="0"/>
                  </a:moveTo>
                  <a:lnTo>
                    <a:pt x="93093" y="6973"/>
                  </a:lnTo>
                  <a:lnTo>
                    <a:pt x="55727" y="26391"/>
                  </a:lnTo>
                  <a:lnTo>
                    <a:pt x="26262" y="56001"/>
                  </a:lnTo>
                  <a:lnTo>
                    <a:pt x="6939" y="93550"/>
                  </a:lnTo>
                  <a:lnTo>
                    <a:pt x="0" y="136783"/>
                  </a:lnTo>
                  <a:lnTo>
                    <a:pt x="6939" y="180015"/>
                  </a:lnTo>
                  <a:lnTo>
                    <a:pt x="26262" y="217560"/>
                  </a:lnTo>
                  <a:lnTo>
                    <a:pt x="55727" y="247166"/>
                  </a:lnTo>
                  <a:lnTo>
                    <a:pt x="93093" y="266581"/>
                  </a:lnTo>
                  <a:lnTo>
                    <a:pt x="136117" y="273553"/>
                  </a:lnTo>
                  <a:lnTo>
                    <a:pt x="179141" y="266581"/>
                  </a:lnTo>
                  <a:lnTo>
                    <a:pt x="216506" y="247166"/>
                  </a:lnTo>
                  <a:lnTo>
                    <a:pt x="245972" y="217560"/>
                  </a:lnTo>
                  <a:lnTo>
                    <a:pt x="265295" y="180015"/>
                  </a:lnTo>
                  <a:lnTo>
                    <a:pt x="272234" y="136783"/>
                  </a:lnTo>
                  <a:lnTo>
                    <a:pt x="265295" y="93550"/>
                  </a:lnTo>
                  <a:lnTo>
                    <a:pt x="245972" y="56001"/>
                  </a:lnTo>
                  <a:lnTo>
                    <a:pt x="216506" y="26391"/>
                  </a:lnTo>
                  <a:lnTo>
                    <a:pt x="179141" y="6973"/>
                  </a:lnTo>
                  <a:lnTo>
                    <a:pt x="13611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7"/>
            <p:cNvSpPr/>
            <p:nvPr/>
          </p:nvSpPr>
          <p:spPr>
            <a:xfrm>
              <a:off x="15702239" y="7316686"/>
              <a:ext cx="272415" cy="273684"/>
            </a:xfrm>
            <a:custGeom>
              <a:avLst/>
              <a:gdLst/>
              <a:ahLst/>
              <a:cxnLst/>
              <a:rect l="l" t="t" r="r" b="b"/>
              <a:pathLst>
                <a:path w="272415" h="273684" extrusionOk="0">
                  <a:moveTo>
                    <a:pt x="136117" y="0"/>
                  </a:moveTo>
                  <a:lnTo>
                    <a:pt x="179141" y="6973"/>
                  </a:lnTo>
                  <a:lnTo>
                    <a:pt x="216506" y="26391"/>
                  </a:lnTo>
                  <a:lnTo>
                    <a:pt x="245972" y="56001"/>
                  </a:lnTo>
                  <a:lnTo>
                    <a:pt x="265295" y="93550"/>
                  </a:lnTo>
                  <a:lnTo>
                    <a:pt x="272234" y="136783"/>
                  </a:lnTo>
                  <a:lnTo>
                    <a:pt x="265295" y="180015"/>
                  </a:lnTo>
                  <a:lnTo>
                    <a:pt x="245972" y="217560"/>
                  </a:lnTo>
                  <a:lnTo>
                    <a:pt x="216506" y="247166"/>
                  </a:lnTo>
                  <a:lnTo>
                    <a:pt x="179141" y="266581"/>
                  </a:lnTo>
                  <a:lnTo>
                    <a:pt x="136117" y="273553"/>
                  </a:lnTo>
                  <a:lnTo>
                    <a:pt x="93093" y="266581"/>
                  </a:lnTo>
                  <a:lnTo>
                    <a:pt x="55727" y="247166"/>
                  </a:lnTo>
                  <a:lnTo>
                    <a:pt x="26262" y="217560"/>
                  </a:lnTo>
                  <a:lnTo>
                    <a:pt x="6939" y="180015"/>
                  </a:lnTo>
                  <a:lnTo>
                    <a:pt x="0" y="136783"/>
                  </a:lnTo>
                  <a:lnTo>
                    <a:pt x="6939" y="93550"/>
                  </a:lnTo>
                  <a:lnTo>
                    <a:pt x="26262" y="56001"/>
                  </a:lnTo>
                  <a:lnTo>
                    <a:pt x="55727" y="26391"/>
                  </a:lnTo>
                  <a:lnTo>
                    <a:pt x="93093" y="6973"/>
                  </a:lnTo>
                  <a:lnTo>
                    <a:pt x="136117" y="0"/>
                  </a:lnTo>
                  <a:close/>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63" name="Google Shape;163;p7"/>
            <p:cNvPicPr preferRelativeResize="0"/>
            <p:nvPr/>
          </p:nvPicPr>
          <p:blipFill rotWithShape="1">
            <a:blip r:embed="rId18">
              <a:alphaModFix/>
            </a:blip>
            <a:srcRect/>
            <a:stretch/>
          </p:blipFill>
          <p:spPr>
            <a:xfrm>
              <a:off x="14240888" y="4423013"/>
              <a:ext cx="242342" cy="226183"/>
            </a:xfrm>
            <a:prstGeom prst="rect">
              <a:avLst/>
            </a:prstGeom>
            <a:noFill/>
            <a:ln>
              <a:noFill/>
            </a:ln>
          </p:spPr>
        </p:pic>
        <p:sp>
          <p:nvSpPr>
            <p:cNvPr id="164" name="Google Shape;164;p7"/>
            <p:cNvSpPr/>
            <p:nvPr/>
          </p:nvSpPr>
          <p:spPr>
            <a:xfrm>
              <a:off x="14240888" y="4423013"/>
              <a:ext cx="242569" cy="226695"/>
            </a:xfrm>
            <a:custGeom>
              <a:avLst/>
              <a:gdLst/>
              <a:ahLst/>
              <a:cxnLst/>
              <a:rect l="l" t="t" r="r" b="b"/>
              <a:pathLst>
                <a:path w="242569" h="226695" extrusionOk="0">
                  <a:moveTo>
                    <a:pt x="62247" y="8820"/>
                  </a:moveTo>
                  <a:lnTo>
                    <a:pt x="64860" y="2299"/>
                  </a:lnTo>
                  <a:lnTo>
                    <a:pt x="72940" y="0"/>
                  </a:lnTo>
                  <a:lnTo>
                    <a:pt x="78594" y="4159"/>
                  </a:lnTo>
                  <a:lnTo>
                    <a:pt x="148606" y="55587"/>
                  </a:lnTo>
                  <a:lnTo>
                    <a:pt x="229463" y="56655"/>
                  </a:lnTo>
                  <a:lnTo>
                    <a:pt x="237228" y="56756"/>
                  </a:lnTo>
                  <a:lnTo>
                    <a:pt x="242342" y="64823"/>
                  </a:lnTo>
                  <a:lnTo>
                    <a:pt x="239125" y="71897"/>
                  </a:lnTo>
                  <a:lnTo>
                    <a:pt x="171990" y="219863"/>
                  </a:lnTo>
                  <a:lnTo>
                    <a:pt x="170244" y="223708"/>
                  </a:lnTo>
                  <a:lnTo>
                    <a:pt x="166411" y="226183"/>
                  </a:lnTo>
                  <a:lnTo>
                    <a:pt x="162189" y="226183"/>
                  </a:lnTo>
                  <a:lnTo>
                    <a:pt x="79901" y="226183"/>
                  </a:lnTo>
                  <a:lnTo>
                    <a:pt x="5453" y="171487"/>
                  </a:lnTo>
                  <a:lnTo>
                    <a:pt x="1482" y="168572"/>
                  </a:lnTo>
                  <a:lnTo>
                    <a:pt x="0" y="163333"/>
                  </a:lnTo>
                  <a:lnTo>
                    <a:pt x="1834" y="158759"/>
                  </a:lnTo>
                  <a:lnTo>
                    <a:pt x="62247" y="8820"/>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7"/>
            <p:cNvSpPr/>
            <p:nvPr/>
          </p:nvSpPr>
          <p:spPr>
            <a:xfrm>
              <a:off x="14018777" y="4651076"/>
              <a:ext cx="339725" cy="179070"/>
            </a:xfrm>
            <a:custGeom>
              <a:avLst/>
              <a:gdLst/>
              <a:ahLst/>
              <a:cxnLst/>
              <a:rect l="l" t="t" r="r" b="b"/>
              <a:pathLst>
                <a:path w="339725" h="179070" extrusionOk="0">
                  <a:moveTo>
                    <a:pt x="291633" y="0"/>
                  </a:moveTo>
                  <a:lnTo>
                    <a:pt x="37491" y="73616"/>
                  </a:lnTo>
                  <a:lnTo>
                    <a:pt x="5993" y="99751"/>
                  </a:lnTo>
                  <a:lnTo>
                    <a:pt x="0" y="119454"/>
                  </a:lnTo>
                  <a:lnTo>
                    <a:pt x="2032" y="140701"/>
                  </a:lnTo>
                  <a:lnTo>
                    <a:pt x="9738" y="156443"/>
                  </a:lnTo>
                  <a:lnTo>
                    <a:pt x="21579" y="168460"/>
                  </a:lnTo>
                  <a:lnTo>
                    <a:pt x="36391" y="176128"/>
                  </a:lnTo>
                  <a:lnTo>
                    <a:pt x="53009" y="178823"/>
                  </a:lnTo>
                  <a:lnTo>
                    <a:pt x="58148" y="178823"/>
                  </a:lnTo>
                  <a:lnTo>
                    <a:pt x="301609" y="104915"/>
                  </a:lnTo>
                  <a:lnTo>
                    <a:pt x="333122" y="78778"/>
                  </a:lnTo>
                  <a:lnTo>
                    <a:pt x="339114" y="59071"/>
                  </a:lnTo>
                  <a:lnTo>
                    <a:pt x="337080" y="37818"/>
                  </a:lnTo>
                  <a:lnTo>
                    <a:pt x="327032" y="19034"/>
                  </a:lnTo>
                  <a:lnTo>
                    <a:pt x="311171" y="6045"/>
                  </a:lnTo>
                  <a:lnTo>
                    <a:pt x="29163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7"/>
            <p:cNvSpPr/>
            <p:nvPr/>
          </p:nvSpPr>
          <p:spPr>
            <a:xfrm>
              <a:off x="14018777" y="4651076"/>
              <a:ext cx="339725" cy="179070"/>
            </a:xfrm>
            <a:custGeom>
              <a:avLst/>
              <a:gdLst/>
              <a:ahLst/>
              <a:cxnLst/>
              <a:rect l="l" t="t" r="r" b="b"/>
              <a:pathLst>
                <a:path w="339725" h="179070" extrusionOk="0">
                  <a:moveTo>
                    <a:pt x="53009" y="178823"/>
                  </a:moveTo>
                  <a:lnTo>
                    <a:pt x="9738" y="156443"/>
                  </a:lnTo>
                  <a:lnTo>
                    <a:pt x="0" y="119454"/>
                  </a:lnTo>
                  <a:lnTo>
                    <a:pt x="5993" y="99751"/>
                  </a:lnTo>
                  <a:lnTo>
                    <a:pt x="18871" y="83751"/>
                  </a:lnTo>
                  <a:lnTo>
                    <a:pt x="37491" y="73616"/>
                  </a:lnTo>
                  <a:lnTo>
                    <a:pt x="270560" y="2045"/>
                  </a:lnTo>
                  <a:lnTo>
                    <a:pt x="291633" y="0"/>
                  </a:lnTo>
                  <a:lnTo>
                    <a:pt x="311171" y="6045"/>
                  </a:lnTo>
                  <a:lnTo>
                    <a:pt x="327032" y="19034"/>
                  </a:lnTo>
                  <a:lnTo>
                    <a:pt x="337080" y="37818"/>
                  </a:lnTo>
                  <a:lnTo>
                    <a:pt x="339114" y="59071"/>
                  </a:lnTo>
                  <a:lnTo>
                    <a:pt x="333122" y="78778"/>
                  </a:lnTo>
                  <a:lnTo>
                    <a:pt x="301609" y="104915"/>
                  </a:lnTo>
                  <a:lnTo>
                    <a:pt x="68552" y="176486"/>
                  </a:lnTo>
                  <a:lnTo>
                    <a:pt x="58148" y="178823"/>
                  </a:lnTo>
                  <a:lnTo>
                    <a:pt x="53009" y="178823"/>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7"/>
            <p:cNvSpPr/>
            <p:nvPr/>
          </p:nvSpPr>
          <p:spPr>
            <a:xfrm>
              <a:off x="11621760" y="3443014"/>
              <a:ext cx="681990" cy="1615439"/>
            </a:xfrm>
            <a:custGeom>
              <a:avLst/>
              <a:gdLst/>
              <a:ahLst/>
              <a:cxnLst/>
              <a:rect l="l" t="t" r="r" b="b"/>
              <a:pathLst>
                <a:path w="681990" h="1615439" extrusionOk="0">
                  <a:moveTo>
                    <a:pt x="681968" y="0"/>
                  </a:moveTo>
                  <a:lnTo>
                    <a:pt x="0" y="326189"/>
                  </a:lnTo>
                  <a:lnTo>
                    <a:pt x="0" y="1615175"/>
                  </a:lnTo>
                  <a:lnTo>
                    <a:pt x="68196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7"/>
            <p:cNvSpPr/>
            <p:nvPr/>
          </p:nvSpPr>
          <p:spPr>
            <a:xfrm>
              <a:off x="11621760" y="3443014"/>
              <a:ext cx="681990" cy="1615439"/>
            </a:xfrm>
            <a:custGeom>
              <a:avLst/>
              <a:gdLst/>
              <a:ahLst/>
              <a:cxnLst/>
              <a:rect l="l" t="t" r="r" b="b"/>
              <a:pathLst>
                <a:path w="681990" h="1615439" extrusionOk="0">
                  <a:moveTo>
                    <a:pt x="681968" y="0"/>
                  </a:moveTo>
                  <a:lnTo>
                    <a:pt x="0" y="326189"/>
                  </a:lnTo>
                  <a:lnTo>
                    <a:pt x="0" y="1615175"/>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7"/>
            <p:cNvSpPr/>
            <p:nvPr/>
          </p:nvSpPr>
          <p:spPr>
            <a:xfrm>
              <a:off x="11798667"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970319"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7"/>
            <p:cNvSpPr/>
            <p:nvPr/>
          </p:nvSpPr>
          <p:spPr>
            <a:xfrm>
              <a:off x="12141969"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7"/>
            <p:cNvSpPr/>
            <p:nvPr/>
          </p:nvSpPr>
          <p:spPr>
            <a:xfrm>
              <a:off x="11798667"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7"/>
            <p:cNvSpPr/>
            <p:nvPr/>
          </p:nvSpPr>
          <p:spPr>
            <a:xfrm>
              <a:off x="11970319"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7"/>
            <p:cNvSpPr/>
            <p:nvPr/>
          </p:nvSpPr>
          <p:spPr>
            <a:xfrm>
              <a:off x="12141969"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7"/>
            <p:cNvSpPr/>
            <p:nvPr/>
          </p:nvSpPr>
          <p:spPr>
            <a:xfrm>
              <a:off x="11798667"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7"/>
            <p:cNvSpPr/>
            <p:nvPr/>
          </p:nvSpPr>
          <p:spPr>
            <a:xfrm>
              <a:off x="11970319"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7"/>
            <p:cNvSpPr/>
            <p:nvPr/>
          </p:nvSpPr>
          <p:spPr>
            <a:xfrm>
              <a:off x="12141969"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7"/>
            <p:cNvSpPr/>
            <p:nvPr/>
          </p:nvSpPr>
          <p:spPr>
            <a:xfrm>
              <a:off x="11798667"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7"/>
            <p:cNvSpPr/>
            <p:nvPr/>
          </p:nvSpPr>
          <p:spPr>
            <a:xfrm>
              <a:off x="11970319"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7"/>
            <p:cNvSpPr/>
            <p:nvPr/>
          </p:nvSpPr>
          <p:spPr>
            <a:xfrm>
              <a:off x="12141969"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7"/>
            <p:cNvSpPr/>
            <p:nvPr/>
          </p:nvSpPr>
          <p:spPr>
            <a:xfrm>
              <a:off x="12323534" y="2335131"/>
              <a:ext cx="1318894" cy="3999229"/>
            </a:xfrm>
            <a:custGeom>
              <a:avLst/>
              <a:gdLst/>
              <a:ahLst/>
              <a:cxnLst/>
              <a:rect l="l" t="t" r="r" b="b"/>
              <a:pathLst>
                <a:path w="1318894" h="3999229" extrusionOk="0">
                  <a:moveTo>
                    <a:pt x="659427" y="0"/>
                  </a:moveTo>
                  <a:lnTo>
                    <a:pt x="601086" y="1439"/>
                  </a:lnTo>
                  <a:lnTo>
                    <a:pt x="544823" y="5710"/>
                  </a:lnTo>
                  <a:lnTo>
                    <a:pt x="490735" y="12740"/>
                  </a:lnTo>
                  <a:lnTo>
                    <a:pt x="438922" y="22456"/>
                  </a:lnTo>
                  <a:lnTo>
                    <a:pt x="389482" y="34785"/>
                  </a:lnTo>
                  <a:lnTo>
                    <a:pt x="342515" y="49655"/>
                  </a:lnTo>
                  <a:lnTo>
                    <a:pt x="298119" y="66993"/>
                  </a:lnTo>
                  <a:lnTo>
                    <a:pt x="256393" y="86727"/>
                  </a:lnTo>
                  <a:lnTo>
                    <a:pt x="217437" y="108783"/>
                  </a:lnTo>
                  <a:lnTo>
                    <a:pt x="181349" y="133090"/>
                  </a:lnTo>
                  <a:lnTo>
                    <a:pt x="148229" y="159575"/>
                  </a:lnTo>
                  <a:lnTo>
                    <a:pt x="118175" y="188165"/>
                  </a:lnTo>
                  <a:lnTo>
                    <a:pt x="91285" y="218787"/>
                  </a:lnTo>
                  <a:lnTo>
                    <a:pt x="67661" y="251370"/>
                  </a:lnTo>
                  <a:lnTo>
                    <a:pt x="47399" y="285839"/>
                  </a:lnTo>
                  <a:lnTo>
                    <a:pt x="30599" y="322123"/>
                  </a:lnTo>
                  <a:lnTo>
                    <a:pt x="17360" y="360150"/>
                  </a:lnTo>
                  <a:lnTo>
                    <a:pt x="7781" y="399846"/>
                  </a:lnTo>
                  <a:lnTo>
                    <a:pt x="1961" y="441138"/>
                  </a:lnTo>
                  <a:lnTo>
                    <a:pt x="0" y="483955"/>
                  </a:lnTo>
                  <a:lnTo>
                    <a:pt x="0" y="2949497"/>
                  </a:lnTo>
                  <a:lnTo>
                    <a:pt x="1318866" y="3999069"/>
                  </a:lnTo>
                  <a:lnTo>
                    <a:pt x="1318866" y="483955"/>
                  </a:lnTo>
                  <a:lnTo>
                    <a:pt x="1316904" y="441138"/>
                  </a:lnTo>
                  <a:lnTo>
                    <a:pt x="1311084" y="399846"/>
                  </a:lnTo>
                  <a:lnTo>
                    <a:pt x="1301506" y="360150"/>
                  </a:lnTo>
                  <a:lnTo>
                    <a:pt x="1288267" y="322123"/>
                  </a:lnTo>
                  <a:lnTo>
                    <a:pt x="1271467" y="285839"/>
                  </a:lnTo>
                  <a:lnTo>
                    <a:pt x="1251205" y="251370"/>
                  </a:lnTo>
                  <a:lnTo>
                    <a:pt x="1227580" y="218787"/>
                  </a:lnTo>
                  <a:lnTo>
                    <a:pt x="1200690" y="188165"/>
                  </a:lnTo>
                  <a:lnTo>
                    <a:pt x="1170636" y="159575"/>
                  </a:lnTo>
                  <a:lnTo>
                    <a:pt x="1137515" y="133090"/>
                  </a:lnTo>
                  <a:lnTo>
                    <a:pt x="1101426" y="108783"/>
                  </a:lnTo>
                  <a:lnTo>
                    <a:pt x="1062470" y="86727"/>
                  </a:lnTo>
                  <a:lnTo>
                    <a:pt x="1020743" y="66993"/>
                  </a:lnTo>
                  <a:lnTo>
                    <a:pt x="976347" y="49655"/>
                  </a:lnTo>
                  <a:lnTo>
                    <a:pt x="929378" y="34785"/>
                  </a:lnTo>
                  <a:lnTo>
                    <a:pt x="879937" y="22456"/>
                  </a:lnTo>
                  <a:lnTo>
                    <a:pt x="828123" y="12740"/>
                  </a:lnTo>
                  <a:lnTo>
                    <a:pt x="774033" y="5710"/>
                  </a:lnTo>
                  <a:lnTo>
                    <a:pt x="717768" y="1439"/>
                  </a:lnTo>
                  <a:lnTo>
                    <a:pt x="65942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7"/>
            <p:cNvSpPr/>
            <p:nvPr/>
          </p:nvSpPr>
          <p:spPr>
            <a:xfrm>
              <a:off x="12323534" y="2335131"/>
              <a:ext cx="1318894" cy="3999229"/>
            </a:xfrm>
            <a:custGeom>
              <a:avLst/>
              <a:gdLst/>
              <a:ahLst/>
              <a:cxnLst/>
              <a:rect l="l" t="t" r="r" b="b"/>
              <a:pathLst>
                <a:path w="1318894" h="3999229" extrusionOk="0">
                  <a:moveTo>
                    <a:pt x="0" y="2949497"/>
                  </a:moveTo>
                  <a:lnTo>
                    <a:pt x="0" y="483955"/>
                  </a:lnTo>
                  <a:lnTo>
                    <a:pt x="1961" y="441138"/>
                  </a:lnTo>
                  <a:lnTo>
                    <a:pt x="7781" y="399846"/>
                  </a:lnTo>
                  <a:lnTo>
                    <a:pt x="17360" y="360150"/>
                  </a:lnTo>
                  <a:lnTo>
                    <a:pt x="30599" y="322123"/>
                  </a:lnTo>
                  <a:lnTo>
                    <a:pt x="47399" y="285839"/>
                  </a:lnTo>
                  <a:lnTo>
                    <a:pt x="67661" y="251370"/>
                  </a:lnTo>
                  <a:lnTo>
                    <a:pt x="91285" y="218787"/>
                  </a:lnTo>
                  <a:lnTo>
                    <a:pt x="118175" y="188165"/>
                  </a:lnTo>
                  <a:lnTo>
                    <a:pt x="148229" y="159575"/>
                  </a:lnTo>
                  <a:lnTo>
                    <a:pt x="181349" y="133090"/>
                  </a:lnTo>
                  <a:lnTo>
                    <a:pt x="217437" y="108783"/>
                  </a:lnTo>
                  <a:lnTo>
                    <a:pt x="256393" y="86727"/>
                  </a:lnTo>
                  <a:lnTo>
                    <a:pt x="298119" y="66993"/>
                  </a:lnTo>
                  <a:lnTo>
                    <a:pt x="342515" y="49655"/>
                  </a:lnTo>
                  <a:lnTo>
                    <a:pt x="389482" y="34785"/>
                  </a:lnTo>
                  <a:lnTo>
                    <a:pt x="438922" y="22456"/>
                  </a:lnTo>
                  <a:lnTo>
                    <a:pt x="490735" y="12740"/>
                  </a:lnTo>
                  <a:lnTo>
                    <a:pt x="544823" y="5710"/>
                  </a:lnTo>
                  <a:lnTo>
                    <a:pt x="601086" y="1439"/>
                  </a:lnTo>
                  <a:lnTo>
                    <a:pt x="659427" y="0"/>
                  </a:lnTo>
                  <a:lnTo>
                    <a:pt x="717768" y="1439"/>
                  </a:lnTo>
                  <a:lnTo>
                    <a:pt x="774033" y="5710"/>
                  </a:lnTo>
                  <a:lnTo>
                    <a:pt x="828123" y="12740"/>
                  </a:lnTo>
                  <a:lnTo>
                    <a:pt x="879937" y="22456"/>
                  </a:lnTo>
                  <a:lnTo>
                    <a:pt x="929378" y="34785"/>
                  </a:lnTo>
                  <a:lnTo>
                    <a:pt x="976347" y="49655"/>
                  </a:lnTo>
                  <a:lnTo>
                    <a:pt x="1020743" y="66993"/>
                  </a:lnTo>
                  <a:lnTo>
                    <a:pt x="1062470" y="86727"/>
                  </a:lnTo>
                  <a:lnTo>
                    <a:pt x="1101426" y="108783"/>
                  </a:lnTo>
                  <a:lnTo>
                    <a:pt x="1137515" y="133090"/>
                  </a:lnTo>
                  <a:lnTo>
                    <a:pt x="1170636" y="159575"/>
                  </a:lnTo>
                  <a:lnTo>
                    <a:pt x="1200690" y="188165"/>
                  </a:lnTo>
                  <a:lnTo>
                    <a:pt x="1227580" y="218787"/>
                  </a:lnTo>
                  <a:lnTo>
                    <a:pt x="1251205" y="251370"/>
                  </a:lnTo>
                  <a:lnTo>
                    <a:pt x="1271467" y="285839"/>
                  </a:lnTo>
                  <a:lnTo>
                    <a:pt x="1288267" y="322123"/>
                  </a:lnTo>
                  <a:lnTo>
                    <a:pt x="1301506" y="360150"/>
                  </a:lnTo>
                  <a:lnTo>
                    <a:pt x="1311084" y="399846"/>
                  </a:lnTo>
                  <a:lnTo>
                    <a:pt x="1316904" y="441138"/>
                  </a:lnTo>
                  <a:lnTo>
                    <a:pt x="1318866" y="483955"/>
                  </a:lnTo>
                  <a:lnTo>
                    <a:pt x="1318866" y="399906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7"/>
            <p:cNvSpPr/>
            <p:nvPr/>
          </p:nvSpPr>
          <p:spPr>
            <a:xfrm>
              <a:off x="13284279"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7"/>
            <p:cNvSpPr/>
            <p:nvPr/>
          </p:nvSpPr>
          <p:spPr>
            <a:xfrm>
              <a:off x="12982966"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7"/>
            <p:cNvSpPr/>
            <p:nvPr/>
          </p:nvSpPr>
          <p:spPr>
            <a:xfrm>
              <a:off x="12681654"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7"/>
            <p:cNvSpPr/>
            <p:nvPr/>
          </p:nvSpPr>
          <p:spPr>
            <a:xfrm>
              <a:off x="13284279"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7"/>
            <p:cNvSpPr/>
            <p:nvPr/>
          </p:nvSpPr>
          <p:spPr>
            <a:xfrm>
              <a:off x="12982966"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7"/>
            <p:cNvSpPr/>
            <p:nvPr/>
          </p:nvSpPr>
          <p:spPr>
            <a:xfrm>
              <a:off x="12681654"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7"/>
            <p:cNvSpPr/>
            <p:nvPr/>
          </p:nvSpPr>
          <p:spPr>
            <a:xfrm>
              <a:off x="13284279"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7"/>
            <p:cNvSpPr/>
            <p:nvPr/>
          </p:nvSpPr>
          <p:spPr>
            <a:xfrm>
              <a:off x="12982966"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7"/>
            <p:cNvSpPr/>
            <p:nvPr/>
          </p:nvSpPr>
          <p:spPr>
            <a:xfrm>
              <a:off x="12681654"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7"/>
            <p:cNvSpPr/>
            <p:nvPr/>
          </p:nvSpPr>
          <p:spPr>
            <a:xfrm>
              <a:off x="12972099" y="3605745"/>
              <a:ext cx="914400" cy="1188085"/>
            </a:xfrm>
            <a:custGeom>
              <a:avLst/>
              <a:gdLst/>
              <a:ahLst/>
              <a:cxnLst/>
              <a:rect l="l" t="t" r="r" b="b"/>
              <a:pathLst>
                <a:path w="914400" h="1188085" extrusionOk="0">
                  <a:moveTo>
                    <a:pt x="457054" y="0"/>
                  </a:moveTo>
                  <a:lnTo>
                    <a:pt x="0" y="317695"/>
                  </a:lnTo>
                  <a:lnTo>
                    <a:pt x="0" y="1187549"/>
                  </a:lnTo>
                  <a:lnTo>
                    <a:pt x="914120" y="831229"/>
                  </a:lnTo>
                  <a:lnTo>
                    <a:pt x="914120" y="317695"/>
                  </a:lnTo>
                  <a:lnTo>
                    <a:pt x="4570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7"/>
            <p:cNvSpPr/>
            <p:nvPr/>
          </p:nvSpPr>
          <p:spPr>
            <a:xfrm>
              <a:off x="12972099" y="3605745"/>
              <a:ext cx="914400" cy="1188085"/>
            </a:xfrm>
            <a:custGeom>
              <a:avLst/>
              <a:gdLst/>
              <a:ahLst/>
              <a:cxnLst/>
              <a:rect l="l" t="t" r="r" b="b"/>
              <a:pathLst>
                <a:path w="914400" h="1188085" extrusionOk="0">
                  <a:moveTo>
                    <a:pt x="0" y="1187549"/>
                  </a:moveTo>
                  <a:lnTo>
                    <a:pt x="0" y="317695"/>
                  </a:lnTo>
                  <a:lnTo>
                    <a:pt x="457054" y="0"/>
                  </a:lnTo>
                  <a:lnTo>
                    <a:pt x="914120" y="317695"/>
                  </a:lnTo>
                  <a:lnTo>
                    <a:pt x="914120" y="83122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7"/>
            <p:cNvSpPr/>
            <p:nvPr/>
          </p:nvSpPr>
          <p:spPr>
            <a:xfrm>
              <a:off x="11847400" y="5140899"/>
              <a:ext cx="0" cy="698500"/>
            </a:xfrm>
            <a:custGeom>
              <a:avLst/>
              <a:gdLst/>
              <a:ahLst/>
              <a:cxnLst/>
              <a:rect l="l" t="t" r="r" b="b"/>
              <a:pathLst>
                <a:path w="120000" h="698500" extrusionOk="0">
                  <a:moveTo>
                    <a:pt x="0" y="698378"/>
                  </a:moveTo>
                  <a:lnTo>
                    <a:pt x="0"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7"/>
            <p:cNvSpPr/>
            <p:nvPr/>
          </p:nvSpPr>
          <p:spPr>
            <a:xfrm>
              <a:off x="11445141" y="4300669"/>
              <a:ext cx="804545" cy="831214"/>
            </a:xfrm>
            <a:custGeom>
              <a:avLst/>
              <a:gdLst/>
              <a:ahLst/>
              <a:cxnLst/>
              <a:rect l="l" t="t" r="r" b="b"/>
              <a:pathLst>
                <a:path w="804545" h="831214" extrusionOk="0">
                  <a:moveTo>
                    <a:pt x="402257" y="0"/>
                  </a:move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7"/>
            <p:cNvSpPr/>
            <p:nvPr/>
          </p:nvSpPr>
          <p:spPr>
            <a:xfrm>
              <a:off x="11445141" y="4300669"/>
              <a:ext cx="804545" cy="831214"/>
            </a:xfrm>
            <a:custGeom>
              <a:avLst/>
              <a:gdLst/>
              <a:ahLst/>
              <a:cxnLst/>
              <a:rect l="l" t="t" r="r" b="b"/>
              <a:pathLst>
                <a:path w="804545" h="831214" extrusionOk="0">
                  <a:moveTo>
                    <a:pt x="402257" y="831116"/>
                  </a:move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7"/>
            <p:cNvSpPr/>
            <p:nvPr/>
          </p:nvSpPr>
          <p:spPr>
            <a:xfrm>
              <a:off x="12439595" y="5024492"/>
              <a:ext cx="323850" cy="384175"/>
            </a:xfrm>
            <a:custGeom>
              <a:avLst/>
              <a:gdLst/>
              <a:ahLst/>
              <a:cxnLst/>
              <a:rect l="l" t="t" r="r" b="b"/>
              <a:pathLst>
                <a:path w="323850" h="384175" extrusionOk="0">
                  <a:moveTo>
                    <a:pt x="39913" y="0"/>
                  </a:moveTo>
                  <a:lnTo>
                    <a:pt x="22853" y="5493"/>
                  </a:lnTo>
                  <a:lnTo>
                    <a:pt x="9247" y="17197"/>
                  </a:lnTo>
                  <a:lnTo>
                    <a:pt x="1443" y="32688"/>
                  </a:lnTo>
                  <a:lnTo>
                    <a:pt x="0" y="49986"/>
                  </a:lnTo>
                  <a:lnTo>
                    <a:pt x="5476" y="67112"/>
                  </a:lnTo>
                  <a:lnTo>
                    <a:pt x="121401" y="275264"/>
                  </a:lnTo>
                  <a:lnTo>
                    <a:pt x="252153" y="374880"/>
                  </a:lnTo>
                  <a:lnTo>
                    <a:pt x="279105" y="383877"/>
                  </a:lnTo>
                  <a:lnTo>
                    <a:pt x="289319" y="382709"/>
                  </a:lnTo>
                  <a:lnTo>
                    <a:pt x="322967" y="349429"/>
                  </a:lnTo>
                  <a:lnTo>
                    <a:pt x="323794" y="332090"/>
                  </a:lnTo>
                  <a:lnTo>
                    <a:pt x="318085" y="315702"/>
                  </a:lnTo>
                  <a:lnTo>
                    <a:pt x="306133" y="302304"/>
                  </a:lnTo>
                  <a:lnTo>
                    <a:pt x="192406" y="217113"/>
                  </a:lnTo>
                  <a:lnTo>
                    <a:pt x="84259" y="22933"/>
                  </a:lnTo>
                  <a:lnTo>
                    <a:pt x="72592" y="9279"/>
                  </a:lnTo>
                  <a:lnTo>
                    <a:pt x="57151" y="1448"/>
                  </a:lnTo>
                  <a:lnTo>
                    <a:pt x="3991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7"/>
            <p:cNvSpPr/>
            <p:nvPr/>
          </p:nvSpPr>
          <p:spPr>
            <a:xfrm>
              <a:off x="12439595" y="5024492"/>
              <a:ext cx="323850" cy="384175"/>
            </a:xfrm>
            <a:custGeom>
              <a:avLst/>
              <a:gdLst/>
              <a:ahLst/>
              <a:cxnLst/>
              <a:rect l="l" t="t" r="r" b="b"/>
              <a:pathLst>
                <a:path w="323850" h="384175" extrusionOk="0">
                  <a:moveTo>
                    <a:pt x="279105" y="383877"/>
                  </a:moveTo>
                  <a:lnTo>
                    <a:pt x="130712" y="283909"/>
                  </a:lnTo>
                  <a:lnTo>
                    <a:pt x="118310" y="269711"/>
                  </a:lnTo>
                  <a:lnTo>
                    <a:pt x="5476" y="67112"/>
                  </a:lnTo>
                  <a:lnTo>
                    <a:pt x="0" y="49986"/>
                  </a:lnTo>
                  <a:lnTo>
                    <a:pt x="1443" y="32688"/>
                  </a:lnTo>
                  <a:lnTo>
                    <a:pt x="9247" y="17197"/>
                  </a:lnTo>
                  <a:lnTo>
                    <a:pt x="22853" y="5493"/>
                  </a:lnTo>
                  <a:lnTo>
                    <a:pt x="39913" y="0"/>
                  </a:lnTo>
                  <a:lnTo>
                    <a:pt x="57151" y="1448"/>
                  </a:lnTo>
                  <a:lnTo>
                    <a:pt x="72592" y="9279"/>
                  </a:lnTo>
                  <a:lnTo>
                    <a:pt x="84259" y="22933"/>
                  </a:lnTo>
                  <a:lnTo>
                    <a:pt x="192406" y="217113"/>
                  </a:lnTo>
                  <a:lnTo>
                    <a:pt x="306133" y="302304"/>
                  </a:lnTo>
                  <a:lnTo>
                    <a:pt x="318085" y="315702"/>
                  </a:lnTo>
                  <a:lnTo>
                    <a:pt x="323794" y="332090"/>
                  </a:lnTo>
                  <a:lnTo>
                    <a:pt x="322967" y="349429"/>
                  </a:lnTo>
                  <a:lnTo>
                    <a:pt x="315305" y="365683"/>
                  </a:lnTo>
                  <a:lnTo>
                    <a:pt x="307841" y="373551"/>
                  </a:lnTo>
                  <a:lnTo>
                    <a:pt x="299038" y="379247"/>
                  </a:lnTo>
                  <a:lnTo>
                    <a:pt x="289319" y="382709"/>
                  </a:lnTo>
                  <a:lnTo>
                    <a:pt x="279105" y="383877"/>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7"/>
            <p:cNvSpPr/>
            <p:nvPr/>
          </p:nvSpPr>
          <p:spPr>
            <a:xfrm>
              <a:off x="12576383" y="5287284"/>
              <a:ext cx="112395" cy="574039"/>
            </a:xfrm>
            <a:custGeom>
              <a:avLst/>
              <a:gdLst/>
              <a:ahLst/>
              <a:cxnLst/>
              <a:rect l="l" t="t" r="r" b="b"/>
              <a:pathLst>
                <a:path w="112395" h="574039" extrusionOk="0">
                  <a:moveTo>
                    <a:pt x="111954" y="0"/>
                  </a:moveTo>
                  <a:lnTo>
                    <a:pt x="83959" y="0"/>
                  </a:lnTo>
                  <a:lnTo>
                    <a:pt x="0" y="559773"/>
                  </a:lnTo>
                  <a:lnTo>
                    <a:pt x="55977" y="573771"/>
                  </a:lnTo>
                  <a:lnTo>
                    <a:pt x="1119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7"/>
            <p:cNvSpPr/>
            <p:nvPr/>
          </p:nvSpPr>
          <p:spPr>
            <a:xfrm>
              <a:off x="12576383" y="5287284"/>
              <a:ext cx="112395" cy="574039"/>
            </a:xfrm>
            <a:custGeom>
              <a:avLst/>
              <a:gdLst/>
              <a:ahLst/>
              <a:cxnLst/>
              <a:rect l="l" t="t" r="r" b="b"/>
              <a:pathLst>
                <a:path w="112395" h="574039" extrusionOk="0">
                  <a:moveTo>
                    <a:pt x="83959" y="0"/>
                  </a:moveTo>
                  <a:lnTo>
                    <a:pt x="111954" y="0"/>
                  </a:lnTo>
                  <a:lnTo>
                    <a:pt x="55977" y="573771"/>
                  </a:lnTo>
                  <a:lnTo>
                    <a:pt x="0" y="559773"/>
                  </a:lnTo>
                  <a:lnTo>
                    <a:pt x="83959" y="0"/>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7"/>
            <p:cNvSpPr/>
            <p:nvPr/>
          </p:nvSpPr>
          <p:spPr>
            <a:xfrm>
              <a:off x="12268503" y="4981194"/>
              <a:ext cx="354965" cy="894079"/>
            </a:xfrm>
            <a:custGeom>
              <a:avLst/>
              <a:gdLst/>
              <a:ahLst/>
              <a:cxnLst/>
              <a:rect l="l" t="t" r="r" b="b"/>
              <a:pathLst>
                <a:path w="354965" h="894079" extrusionOk="0">
                  <a:moveTo>
                    <a:pt x="223882" y="0"/>
                  </a:moveTo>
                  <a:lnTo>
                    <a:pt x="166625" y="12764"/>
                  </a:lnTo>
                  <a:lnTo>
                    <a:pt x="119272" y="47481"/>
                  </a:lnTo>
                  <a:lnTo>
                    <a:pt x="89739" y="98332"/>
                  </a:lnTo>
                  <a:lnTo>
                    <a:pt x="11685" y="413652"/>
                  </a:lnTo>
                  <a:lnTo>
                    <a:pt x="37770" y="638944"/>
                  </a:lnTo>
                  <a:lnTo>
                    <a:pt x="0" y="893851"/>
                  </a:lnTo>
                  <a:lnTo>
                    <a:pt x="223909" y="893851"/>
                  </a:lnTo>
                  <a:lnTo>
                    <a:pt x="307718" y="620322"/>
                  </a:lnTo>
                  <a:lnTo>
                    <a:pt x="308824" y="612884"/>
                  </a:lnTo>
                  <a:lnTo>
                    <a:pt x="308371" y="605295"/>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53091" y="2648"/>
                  </a:lnTo>
                  <a:lnTo>
                    <a:pt x="22388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7"/>
            <p:cNvSpPr/>
            <p:nvPr/>
          </p:nvSpPr>
          <p:spPr>
            <a:xfrm>
              <a:off x="12268503" y="4981194"/>
              <a:ext cx="354965" cy="894079"/>
            </a:xfrm>
            <a:custGeom>
              <a:avLst/>
              <a:gdLst/>
              <a:ahLst/>
              <a:cxnLst/>
              <a:rect l="l" t="t" r="r" b="b"/>
              <a:pathLst>
                <a:path w="354965" h="894079" extrusionOk="0">
                  <a:moveTo>
                    <a:pt x="223909" y="893851"/>
                  </a:moveTo>
                  <a:lnTo>
                    <a:pt x="307718" y="620322"/>
                  </a:lnTo>
                  <a:lnTo>
                    <a:pt x="308824" y="612884"/>
                  </a:lnTo>
                  <a:lnTo>
                    <a:pt x="308371" y="605295"/>
                  </a:lnTo>
                  <a:lnTo>
                    <a:pt x="306399" y="598032"/>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23882" y="0"/>
                  </a:lnTo>
                  <a:lnTo>
                    <a:pt x="194746" y="3375"/>
                  </a:lnTo>
                  <a:lnTo>
                    <a:pt x="141036" y="27756"/>
                  </a:lnTo>
                  <a:lnTo>
                    <a:pt x="101963" y="71240"/>
                  </a:lnTo>
                  <a:lnTo>
                    <a:pt x="11685" y="413652"/>
                  </a:lnTo>
                  <a:lnTo>
                    <a:pt x="37770" y="638944"/>
                  </a:lnTo>
                  <a:lnTo>
                    <a:pt x="0" y="893851"/>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7"/>
            <p:cNvSpPr/>
            <p:nvPr/>
          </p:nvSpPr>
          <p:spPr>
            <a:xfrm>
              <a:off x="12654661" y="5546025"/>
              <a:ext cx="231140" cy="0"/>
            </a:xfrm>
            <a:custGeom>
              <a:avLst/>
              <a:gdLst/>
              <a:ahLst/>
              <a:cxnLst/>
              <a:rect l="l" t="t" r="r" b="b"/>
              <a:pathLst>
                <a:path w="231140" h="120000" extrusionOk="0">
                  <a:moveTo>
                    <a:pt x="0" y="0"/>
                  </a:moveTo>
                  <a:lnTo>
                    <a:pt x="230908"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7"/>
            <p:cNvSpPr/>
            <p:nvPr/>
          </p:nvSpPr>
          <p:spPr>
            <a:xfrm>
              <a:off x="12324480" y="5407387"/>
              <a:ext cx="143509" cy="467995"/>
            </a:xfrm>
            <a:custGeom>
              <a:avLst/>
              <a:gdLst/>
              <a:ahLst/>
              <a:cxnLst/>
              <a:rect l="l" t="t" r="r" b="b"/>
              <a:pathLst>
                <a:path w="143509" h="467995" extrusionOk="0">
                  <a:moveTo>
                    <a:pt x="83959" y="0"/>
                  </a:moveTo>
                  <a:lnTo>
                    <a:pt x="69786" y="179605"/>
                  </a:lnTo>
                  <a:lnTo>
                    <a:pt x="70364" y="184429"/>
                  </a:lnTo>
                  <a:lnTo>
                    <a:pt x="70301" y="189330"/>
                  </a:lnTo>
                  <a:lnTo>
                    <a:pt x="69585" y="194130"/>
                  </a:lnTo>
                  <a:lnTo>
                    <a:pt x="0" y="467659"/>
                  </a:lnTo>
                  <a:lnTo>
                    <a:pt x="111954" y="467659"/>
                  </a:lnTo>
                  <a:lnTo>
                    <a:pt x="142952" y="189443"/>
                  </a:lnTo>
                  <a:lnTo>
                    <a:pt x="96750" y="19475"/>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7"/>
            <p:cNvSpPr/>
            <p:nvPr/>
          </p:nvSpPr>
          <p:spPr>
            <a:xfrm>
              <a:off x="12324480" y="5407387"/>
              <a:ext cx="143509" cy="467995"/>
            </a:xfrm>
            <a:custGeom>
              <a:avLst/>
              <a:gdLst/>
              <a:ahLst/>
              <a:cxnLst/>
              <a:rect l="l" t="t" r="r" b="b"/>
              <a:pathLst>
                <a:path w="143509" h="467995" extrusionOk="0">
                  <a:moveTo>
                    <a:pt x="0" y="467659"/>
                  </a:moveTo>
                  <a:lnTo>
                    <a:pt x="69585" y="194130"/>
                  </a:lnTo>
                  <a:lnTo>
                    <a:pt x="70301" y="189330"/>
                  </a:lnTo>
                  <a:lnTo>
                    <a:pt x="70364" y="184429"/>
                  </a:lnTo>
                  <a:lnTo>
                    <a:pt x="69786" y="179605"/>
                  </a:lnTo>
                  <a:lnTo>
                    <a:pt x="83959" y="0"/>
                  </a:lnTo>
                  <a:lnTo>
                    <a:pt x="96750" y="19475"/>
                  </a:lnTo>
                  <a:lnTo>
                    <a:pt x="142952" y="189443"/>
                  </a:lnTo>
                  <a:lnTo>
                    <a:pt x="111954" y="467659"/>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06" name="Google Shape;206;p7"/>
            <p:cNvPicPr preferRelativeResize="0"/>
            <p:nvPr/>
          </p:nvPicPr>
          <p:blipFill rotWithShape="1">
            <a:blip r:embed="rId19">
              <a:alphaModFix/>
            </a:blip>
            <a:srcRect/>
            <a:stretch/>
          </p:blipFill>
          <p:spPr>
            <a:xfrm>
              <a:off x="12539310" y="4802398"/>
              <a:ext cx="217334" cy="218026"/>
            </a:xfrm>
            <a:prstGeom prst="rect">
              <a:avLst/>
            </a:prstGeom>
            <a:noFill/>
            <a:ln>
              <a:noFill/>
            </a:ln>
          </p:spPr>
        </p:pic>
        <p:sp>
          <p:nvSpPr>
            <p:cNvPr id="207" name="Google Shape;207;p7"/>
            <p:cNvSpPr/>
            <p:nvPr/>
          </p:nvSpPr>
          <p:spPr>
            <a:xfrm>
              <a:off x="12640672" y="5594885"/>
              <a:ext cx="259079" cy="0"/>
            </a:xfrm>
            <a:custGeom>
              <a:avLst/>
              <a:gdLst/>
              <a:ahLst/>
              <a:cxnLst/>
              <a:rect l="l" t="t" r="r" b="b"/>
              <a:pathLst>
                <a:path w="259079" h="120000" extrusionOk="0">
                  <a:moveTo>
                    <a:pt x="258890" y="0"/>
                  </a:moveTo>
                  <a:lnTo>
                    <a:pt x="0"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7"/>
            <p:cNvSpPr/>
            <p:nvPr/>
          </p:nvSpPr>
          <p:spPr>
            <a:xfrm>
              <a:off x="12574573" y="5229652"/>
              <a:ext cx="399415" cy="653414"/>
            </a:xfrm>
            <a:custGeom>
              <a:avLst/>
              <a:gdLst/>
              <a:ahLst/>
              <a:cxnLst/>
              <a:rect l="l" t="t" r="r" b="b"/>
              <a:pathLst>
                <a:path w="399415" h="653414" extrusionOk="0">
                  <a:moveTo>
                    <a:pt x="227440" y="0"/>
                  </a:moveTo>
                  <a:lnTo>
                    <a:pt x="148632" y="0"/>
                  </a:lnTo>
                  <a:lnTo>
                    <a:pt x="121140" y="5127"/>
                  </a:lnTo>
                  <a:lnTo>
                    <a:pt x="97925" y="19290"/>
                  </a:lnTo>
                  <a:lnTo>
                    <a:pt x="81052" y="40657"/>
                  </a:lnTo>
                  <a:lnTo>
                    <a:pt x="72588" y="67398"/>
                  </a:lnTo>
                  <a:lnTo>
                    <a:pt x="0" y="652930"/>
                  </a:lnTo>
                  <a:lnTo>
                    <a:pt x="398965" y="652001"/>
                  </a:lnTo>
                  <a:lnTo>
                    <a:pt x="303056" y="64458"/>
                  </a:lnTo>
                  <a:lnTo>
                    <a:pt x="277108" y="18220"/>
                  </a:lnTo>
                  <a:lnTo>
                    <a:pt x="22744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7"/>
            <p:cNvSpPr/>
            <p:nvPr/>
          </p:nvSpPr>
          <p:spPr>
            <a:xfrm>
              <a:off x="12574573" y="5229652"/>
              <a:ext cx="399415" cy="653414"/>
            </a:xfrm>
            <a:custGeom>
              <a:avLst/>
              <a:gdLst/>
              <a:ahLst/>
              <a:cxnLst/>
              <a:rect l="l" t="t" r="r" b="b"/>
              <a:pathLst>
                <a:path w="399415" h="653414" extrusionOk="0">
                  <a:moveTo>
                    <a:pt x="0" y="652930"/>
                  </a:moveTo>
                  <a:lnTo>
                    <a:pt x="72588" y="67398"/>
                  </a:lnTo>
                  <a:lnTo>
                    <a:pt x="97925" y="19290"/>
                  </a:lnTo>
                  <a:lnTo>
                    <a:pt x="148632" y="0"/>
                  </a:lnTo>
                  <a:lnTo>
                    <a:pt x="227440" y="0"/>
                  </a:lnTo>
                  <a:lnTo>
                    <a:pt x="254311" y="4818"/>
                  </a:lnTo>
                  <a:lnTo>
                    <a:pt x="277108" y="18220"/>
                  </a:lnTo>
                  <a:lnTo>
                    <a:pt x="293975" y="38627"/>
                  </a:lnTo>
                  <a:lnTo>
                    <a:pt x="303056" y="64458"/>
                  </a:lnTo>
                  <a:lnTo>
                    <a:pt x="398965" y="652001"/>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p:nvPr/>
          </p:nvSpPr>
          <p:spPr>
            <a:xfrm>
              <a:off x="12622889" y="5278507"/>
              <a:ext cx="302895" cy="611504"/>
            </a:xfrm>
            <a:custGeom>
              <a:avLst/>
              <a:gdLst/>
              <a:ahLst/>
              <a:cxnLst/>
              <a:rect l="l" t="t" r="r" b="b"/>
              <a:pathLst>
                <a:path w="302895" h="611504" extrusionOk="0">
                  <a:moveTo>
                    <a:pt x="179127" y="0"/>
                  </a:moveTo>
                  <a:lnTo>
                    <a:pt x="100319" y="0"/>
                  </a:lnTo>
                  <a:lnTo>
                    <a:pt x="90295" y="1868"/>
                  </a:lnTo>
                  <a:lnTo>
                    <a:pt x="81831" y="7028"/>
                  </a:lnTo>
                  <a:lnTo>
                    <a:pt x="75679" y="14815"/>
                  </a:lnTo>
                  <a:lnTo>
                    <a:pt x="72588" y="24564"/>
                  </a:lnTo>
                  <a:lnTo>
                    <a:pt x="0" y="610109"/>
                  </a:lnTo>
                  <a:lnTo>
                    <a:pt x="302604" y="611038"/>
                  </a:lnTo>
                  <a:lnTo>
                    <a:pt x="206695" y="23496"/>
                  </a:lnTo>
                  <a:lnTo>
                    <a:pt x="17912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p:nvPr/>
          </p:nvSpPr>
          <p:spPr>
            <a:xfrm>
              <a:off x="12622889" y="5278507"/>
              <a:ext cx="302895" cy="611504"/>
            </a:xfrm>
            <a:custGeom>
              <a:avLst/>
              <a:gdLst/>
              <a:ahLst/>
              <a:cxnLst/>
              <a:rect l="l" t="t" r="r" b="b"/>
              <a:pathLst>
                <a:path w="302895" h="611504" extrusionOk="0">
                  <a:moveTo>
                    <a:pt x="302604" y="611038"/>
                  </a:moveTo>
                  <a:lnTo>
                    <a:pt x="206695" y="23496"/>
                  </a:lnTo>
                  <a:lnTo>
                    <a:pt x="179127" y="0"/>
                  </a:lnTo>
                  <a:lnTo>
                    <a:pt x="100319" y="0"/>
                  </a:lnTo>
                  <a:lnTo>
                    <a:pt x="90295" y="1868"/>
                  </a:lnTo>
                  <a:lnTo>
                    <a:pt x="81831" y="7028"/>
                  </a:lnTo>
                  <a:lnTo>
                    <a:pt x="75679" y="14815"/>
                  </a:lnTo>
                  <a:lnTo>
                    <a:pt x="72588" y="24564"/>
                  </a:lnTo>
                  <a:lnTo>
                    <a:pt x="0" y="610109"/>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p:nvPr/>
          </p:nvSpPr>
          <p:spPr>
            <a:xfrm>
              <a:off x="12464430" y="5091363"/>
              <a:ext cx="354965" cy="199389"/>
            </a:xfrm>
            <a:custGeom>
              <a:avLst/>
              <a:gdLst/>
              <a:ahLst/>
              <a:cxnLst/>
              <a:rect l="l" t="t" r="r" b="b"/>
              <a:pathLst>
                <a:path w="354965" h="199389" extrusionOk="0">
                  <a:moveTo>
                    <a:pt x="83959" y="0"/>
                  </a:moveTo>
                  <a:lnTo>
                    <a:pt x="0" y="0"/>
                  </a:lnTo>
                  <a:lnTo>
                    <a:pt x="78632" y="175559"/>
                  </a:lnTo>
                  <a:lnTo>
                    <a:pt x="86320" y="185970"/>
                  </a:lnTo>
                  <a:lnTo>
                    <a:pt x="96443" y="193659"/>
                  </a:lnTo>
                  <a:lnTo>
                    <a:pt x="108327" y="198218"/>
                  </a:lnTo>
                  <a:lnTo>
                    <a:pt x="121303" y="199244"/>
                  </a:lnTo>
                  <a:lnTo>
                    <a:pt x="312656" y="186591"/>
                  </a:lnTo>
                  <a:lnTo>
                    <a:pt x="329949" y="181880"/>
                  </a:lnTo>
                  <a:lnTo>
                    <a:pt x="343626" y="171250"/>
                  </a:lnTo>
                  <a:lnTo>
                    <a:pt x="352331" y="156250"/>
                  </a:lnTo>
                  <a:lnTo>
                    <a:pt x="354711" y="138429"/>
                  </a:lnTo>
                  <a:lnTo>
                    <a:pt x="350026" y="121077"/>
                  </a:lnTo>
                  <a:lnTo>
                    <a:pt x="339445" y="107355"/>
                  </a:lnTo>
                  <a:lnTo>
                    <a:pt x="324500" y="98619"/>
                  </a:lnTo>
                  <a:lnTo>
                    <a:pt x="306725" y="96223"/>
                  </a:lnTo>
                  <a:lnTo>
                    <a:pt x="144297" y="106966"/>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7"/>
            <p:cNvSpPr/>
            <p:nvPr/>
          </p:nvSpPr>
          <p:spPr>
            <a:xfrm>
              <a:off x="12464430" y="5091363"/>
              <a:ext cx="354965" cy="199389"/>
            </a:xfrm>
            <a:custGeom>
              <a:avLst/>
              <a:gdLst/>
              <a:ahLst/>
              <a:cxnLst/>
              <a:rect l="l" t="t" r="r" b="b"/>
              <a:pathLst>
                <a:path w="354965" h="199389" extrusionOk="0">
                  <a:moveTo>
                    <a:pt x="83959" y="0"/>
                  </a:moveTo>
                  <a:lnTo>
                    <a:pt x="144297" y="106966"/>
                  </a:lnTo>
                  <a:lnTo>
                    <a:pt x="306725" y="96223"/>
                  </a:lnTo>
                  <a:lnTo>
                    <a:pt x="324500" y="98619"/>
                  </a:lnTo>
                  <a:lnTo>
                    <a:pt x="339445" y="107355"/>
                  </a:lnTo>
                  <a:lnTo>
                    <a:pt x="350026" y="121077"/>
                  </a:lnTo>
                  <a:lnTo>
                    <a:pt x="354711" y="138429"/>
                  </a:lnTo>
                  <a:lnTo>
                    <a:pt x="352331" y="156250"/>
                  </a:lnTo>
                  <a:lnTo>
                    <a:pt x="343626" y="171250"/>
                  </a:lnTo>
                  <a:lnTo>
                    <a:pt x="329949" y="181880"/>
                  </a:lnTo>
                  <a:lnTo>
                    <a:pt x="312656" y="186591"/>
                  </a:lnTo>
                  <a:lnTo>
                    <a:pt x="121303" y="199244"/>
                  </a:lnTo>
                  <a:lnTo>
                    <a:pt x="108327" y="198218"/>
                  </a:lnTo>
                  <a:lnTo>
                    <a:pt x="96443" y="193659"/>
                  </a:lnTo>
                  <a:lnTo>
                    <a:pt x="86320" y="185970"/>
                  </a:lnTo>
                  <a:lnTo>
                    <a:pt x="78632" y="175559"/>
                  </a:lnTo>
                  <a:lnTo>
                    <a:pt x="0"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7"/>
            <p:cNvSpPr/>
            <p:nvPr/>
          </p:nvSpPr>
          <p:spPr>
            <a:xfrm>
              <a:off x="13875347" y="4837388"/>
              <a:ext cx="118744" cy="307975"/>
            </a:xfrm>
            <a:custGeom>
              <a:avLst/>
              <a:gdLst/>
              <a:ahLst/>
              <a:cxnLst/>
              <a:rect l="l" t="t" r="r" b="b"/>
              <a:pathLst>
                <a:path w="118744" h="307975" extrusionOk="0">
                  <a:moveTo>
                    <a:pt x="89802" y="0"/>
                  </a:moveTo>
                  <a:lnTo>
                    <a:pt x="52841" y="15033"/>
                  </a:lnTo>
                  <a:lnTo>
                    <a:pt x="0" y="266014"/>
                  </a:lnTo>
                  <a:lnTo>
                    <a:pt x="82" y="280136"/>
                  </a:lnTo>
                  <a:lnTo>
                    <a:pt x="5481" y="292693"/>
                  </a:lnTo>
                  <a:lnTo>
                    <a:pt x="15277" y="302343"/>
                  </a:lnTo>
                  <a:lnTo>
                    <a:pt x="28547" y="307743"/>
                  </a:lnTo>
                  <a:lnTo>
                    <a:pt x="42920" y="307660"/>
                  </a:lnTo>
                  <a:lnTo>
                    <a:pt x="55691" y="302345"/>
                  </a:lnTo>
                  <a:lnTo>
                    <a:pt x="65498" y="292711"/>
                  </a:lnTo>
                  <a:lnTo>
                    <a:pt x="70980" y="279673"/>
                  </a:lnTo>
                  <a:lnTo>
                    <a:pt x="118350" y="41741"/>
                  </a:lnTo>
                  <a:lnTo>
                    <a:pt x="118262" y="27617"/>
                  </a:lnTo>
                  <a:lnTo>
                    <a:pt x="112864" y="15056"/>
                  </a:lnTo>
                  <a:lnTo>
                    <a:pt x="103071" y="5401"/>
                  </a:lnTo>
                  <a:lnTo>
                    <a:pt x="8980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13875347" y="4837388"/>
              <a:ext cx="118744" cy="307975"/>
            </a:xfrm>
            <a:custGeom>
              <a:avLst/>
              <a:gdLst/>
              <a:ahLst/>
              <a:cxnLst/>
              <a:rect l="l" t="t" r="r" b="b"/>
              <a:pathLst>
                <a:path w="118744" h="307975" extrusionOk="0">
                  <a:moveTo>
                    <a:pt x="28547" y="307743"/>
                  </a:moveTo>
                  <a:lnTo>
                    <a:pt x="15277" y="302343"/>
                  </a:lnTo>
                  <a:lnTo>
                    <a:pt x="5481" y="292693"/>
                  </a:lnTo>
                  <a:lnTo>
                    <a:pt x="82" y="280136"/>
                  </a:lnTo>
                  <a:lnTo>
                    <a:pt x="0" y="266014"/>
                  </a:lnTo>
                  <a:lnTo>
                    <a:pt x="47345" y="28082"/>
                  </a:lnTo>
                  <a:lnTo>
                    <a:pt x="52841" y="15033"/>
                  </a:lnTo>
                  <a:lnTo>
                    <a:pt x="62655" y="5399"/>
                  </a:lnTo>
                  <a:lnTo>
                    <a:pt x="75429" y="87"/>
                  </a:lnTo>
                  <a:lnTo>
                    <a:pt x="89802" y="0"/>
                  </a:lnTo>
                  <a:lnTo>
                    <a:pt x="103071" y="5401"/>
                  </a:lnTo>
                  <a:lnTo>
                    <a:pt x="112864" y="15056"/>
                  </a:lnTo>
                  <a:lnTo>
                    <a:pt x="118262" y="27617"/>
                  </a:lnTo>
                  <a:lnTo>
                    <a:pt x="118350" y="41741"/>
                  </a:lnTo>
                  <a:lnTo>
                    <a:pt x="70980" y="279673"/>
                  </a:lnTo>
                  <a:lnTo>
                    <a:pt x="65498" y="292711"/>
                  </a:lnTo>
                  <a:lnTo>
                    <a:pt x="55691" y="302345"/>
                  </a:lnTo>
                  <a:lnTo>
                    <a:pt x="42920" y="307660"/>
                  </a:lnTo>
                  <a:lnTo>
                    <a:pt x="28547" y="307743"/>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14056623" y="4837395"/>
              <a:ext cx="118744" cy="307975"/>
            </a:xfrm>
            <a:custGeom>
              <a:avLst/>
              <a:gdLst/>
              <a:ahLst/>
              <a:cxnLst/>
              <a:rect l="l" t="t" r="r" b="b"/>
              <a:pathLst>
                <a:path w="118744" h="307975" extrusionOk="0">
                  <a:moveTo>
                    <a:pt x="42908" y="79"/>
                  </a:moveTo>
                  <a:lnTo>
                    <a:pt x="5476" y="15049"/>
                  </a:lnTo>
                  <a:lnTo>
                    <a:pt x="0" y="41728"/>
                  </a:lnTo>
                  <a:lnTo>
                    <a:pt x="47345" y="279660"/>
                  </a:lnTo>
                  <a:lnTo>
                    <a:pt x="52840" y="292710"/>
                  </a:lnTo>
                  <a:lnTo>
                    <a:pt x="62654" y="302342"/>
                  </a:lnTo>
                  <a:lnTo>
                    <a:pt x="75423" y="307651"/>
                  </a:lnTo>
                  <a:lnTo>
                    <a:pt x="89789" y="307730"/>
                  </a:lnTo>
                  <a:lnTo>
                    <a:pt x="103058" y="302331"/>
                  </a:lnTo>
                  <a:lnTo>
                    <a:pt x="112851" y="292681"/>
                  </a:lnTo>
                  <a:lnTo>
                    <a:pt x="118250" y="280123"/>
                  </a:lnTo>
                  <a:lnTo>
                    <a:pt x="118337" y="266002"/>
                  </a:lnTo>
                  <a:lnTo>
                    <a:pt x="70980" y="28070"/>
                  </a:lnTo>
                  <a:lnTo>
                    <a:pt x="65489" y="15020"/>
                  </a:lnTo>
                  <a:lnTo>
                    <a:pt x="55677" y="5388"/>
                  </a:lnTo>
                  <a:lnTo>
                    <a:pt x="42908" y="79"/>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7"/>
            <p:cNvSpPr/>
            <p:nvPr/>
          </p:nvSpPr>
          <p:spPr>
            <a:xfrm>
              <a:off x="14056623" y="4837395"/>
              <a:ext cx="118744" cy="307975"/>
            </a:xfrm>
            <a:custGeom>
              <a:avLst/>
              <a:gdLst/>
              <a:ahLst/>
              <a:cxnLst/>
              <a:rect l="l" t="t" r="r" b="b"/>
              <a:pathLst>
                <a:path w="118744" h="307975" extrusionOk="0">
                  <a:moveTo>
                    <a:pt x="47345" y="279660"/>
                  </a:moveTo>
                  <a:lnTo>
                    <a:pt x="0" y="41728"/>
                  </a:lnTo>
                  <a:lnTo>
                    <a:pt x="80" y="27607"/>
                  </a:lnTo>
                  <a:lnTo>
                    <a:pt x="5476" y="15049"/>
                  </a:lnTo>
                  <a:lnTo>
                    <a:pt x="15271" y="5399"/>
                  </a:lnTo>
                  <a:lnTo>
                    <a:pt x="28547" y="0"/>
                  </a:lnTo>
                  <a:lnTo>
                    <a:pt x="42908" y="79"/>
                  </a:lnTo>
                  <a:lnTo>
                    <a:pt x="55677" y="5388"/>
                  </a:lnTo>
                  <a:lnTo>
                    <a:pt x="65489" y="15020"/>
                  </a:lnTo>
                  <a:lnTo>
                    <a:pt x="70980" y="28070"/>
                  </a:lnTo>
                  <a:lnTo>
                    <a:pt x="118337" y="266002"/>
                  </a:lnTo>
                  <a:lnTo>
                    <a:pt x="118250" y="280123"/>
                  </a:lnTo>
                  <a:lnTo>
                    <a:pt x="112851" y="292681"/>
                  </a:lnTo>
                  <a:lnTo>
                    <a:pt x="103058" y="302331"/>
                  </a:lnTo>
                  <a:lnTo>
                    <a:pt x="89789" y="307730"/>
                  </a:lnTo>
                  <a:lnTo>
                    <a:pt x="75423" y="307651"/>
                  </a:lnTo>
                  <a:lnTo>
                    <a:pt x="62654" y="302342"/>
                  </a:lnTo>
                  <a:lnTo>
                    <a:pt x="52840" y="292710"/>
                  </a:lnTo>
                  <a:lnTo>
                    <a:pt x="47345" y="279660"/>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7"/>
            <p:cNvSpPr/>
            <p:nvPr/>
          </p:nvSpPr>
          <p:spPr>
            <a:xfrm>
              <a:off x="13959544" y="4713413"/>
              <a:ext cx="381634" cy="429260"/>
            </a:xfrm>
            <a:custGeom>
              <a:avLst/>
              <a:gdLst/>
              <a:ahLst/>
              <a:cxnLst/>
              <a:rect l="l" t="t" r="r" b="b"/>
              <a:pathLst>
                <a:path w="381634" h="429260" extrusionOk="0">
                  <a:moveTo>
                    <a:pt x="34895" y="0"/>
                  </a:moveTo>
                  <a:lnTo>
                    <a:pt x="7829" y="37721"/>
                  </a:lnTo>
                  <a:lnTo>
                    <a:pt x="0" y="77726"/>
                  </a:lnTo>
                  <a:lnTo>
                    <a:pt x="4944" y="93350"/>
                  </a:lnTo>
                  <a:lnTo>
                    <a:pt x="19904" y="103474"/>
                  </a:lnTo>
                  <a:lnTo>
                    <a:pt x="173763" y="152741"/>
                  </a:lnTo>
                  <a:lnTo>
                    <a:pt x="297303" y="429185"/>
                  </a:lnTo>
                  <a:lnTo>
                    <a:pt x="381263" y="415188"/>
                  </a:lnTo>
                  <a:lnTo>
                    <a:pt x="265250" y="92253"/>
                  </a:lnTo>
                  <a:lnTo>
                    <a:pt x="231336" y="59458"/>
                  </a:lnTo>
                  <a:lnTo>
                    <a:pt x="52410" y="2161"/>
                  </a:lnTo>
                  <a:lnTo>
                    <a:pt x="3489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7"/>
            <p:cNvSpPr/>
            <p:nvPr/>
          </p:nvSpPr>
          <p:spPr>
            <a:xfrm>
              <a:off x="13959544" y="4713413"/>
              <a:ext cx="381634" cy="429260"/>
            </a:xfrm>
            <a:custGeom>
              <a:avLst/>
              <a:gdLst/>
              <a:ahLst/>
              <a:cxnLst/>
              <a:rect l="l" t="t" r="r" b="b"/>
              <a:pathLst>
                <a:path w="381634" h="429260" extrusionOk="0">
                  <a:moveTo>
                    <a:pt x="297303" y="429185"/>
                  </a:moveTo>
                  <a:lnTo>
                    <a:pt x="173763" y="152741"/>
                  </a:lnTo>
                  <a:lnTo>
                    <a:pt x="19904" y="103474"/>
                  </a:lnTo>
                  <a:lnTo>
                    <a:pt x="4944" y="93350"/>
                  </a:lnTo>
                  <a:lnTo>
                    <a:pt x="0" y="77726"/>
                  </a:lnTo>
                  <a:lnTo>
                    <a:pt x="1989" y="58538"/>
                  </a:lnTo>
                  <a:lnTo>
                    <a:pt x="7829" y="37721"/>
                  </a:lnTo>
                  <a:lnTo>
                    <a:pt x="14643" y="19103"/>
                  </a:lnTo>
                  <a:lnTo>
                    <a:pt x="22986" y="6088"/>
                  </a:lnTo>
                  <a:lnTo>
                    <a:pt x="34895" y="0"/>
                  </a:lnTo>
                  <a:lnTo>
                    <a:pt x="52410" y="2161"/>
                  </a:lnTo>
                  <a:lnTo>
                    <a:pt x="231336" y="59458"/>
                  </a:lnTo>
                  <a:lnTo>
                    <a:pt x="265250" y="92253"/>
                  </a:lnTo>
                  <a:lnTo>
                    <a:pt x="381263" y="415188"/>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20" name="Google Shape;220;p7"/>
            <p:cNvPicPr preferRelativeResize="0"/>
            <p:nvPr/>
          </p:nvPicPr>
          <p:blipFill rotWithShape="1">
            <a:blip r:embed="rId20">
              <a:alphaModFix/>
            </a:blip>
            <a:srcRect/>
            <a:stretch/>
          </p:blipFill>
          <p:spPr>
            <a:xfrm>
              <a:off x="11396643" y="7218795"/>
              <a:ext cx="1730023" cy="1933256"/>
            </a:xfrm>
            <a:prstGeom prst="rect">
              <a:avLst/>
            </a:prstGeom>
            <a:noFill/>
            <a:ln>
              <a:noFill/>
            </a:ln>
          </p:spPr>
        </p:pic>
        <p:sp>
          <p:nvSpPr>
            <p:cNvPr id="221" name="Google Shape;221;p7"/>
            <p:cNvSpPr/>
            <p:nvPr/>
          </p:nvSpPr>
          <p:spPr>
            <a:xfrm>
              <a:off x="13937185" y="4439891"/>
              <a:ext cx="244475" cy="420370"/>
            </a:xfrm>
            <a:custGeom>
              <a:avLst/>
              <a:gdLst/>
              <a:ahLst/>
              <a:cxnLst/>
              <a:rect l="l" t="t" r="r" b="b"/>
              <a:pathLst>
                <a:path w="244475" h="420370" extrusionOk="0">
                  <a:moveTo>
                    <a:pt x="123514" y="0"/>
                  </a:moveTo>
                  <a:lnTo>
                    <a:pt x="75625" y="13931"/>
                  </a:lnTo>
                  <a:lnTo>
                    <a:pt x="53388" y="58339"/>
                  </a:lnTo>
                  <a:lnTo>
                    <a:pt x="0" y="364474"/>
                  </a:lnTo>
                  <a:lnTo>
                    <a:pt x="730" y="376211"/>
                  </a:lnTo>
                  <a:lnTo>
                    <a:pt x="27065" y="413205"/>
                  </a:lnTo>
                  <a:lnTo>
                    <a:pt x="49304" y="419849"/>
                  </a:lnTo>
                  <a:lnTo>
                    <a:pt x="61116" y="419384"/>
                  </a:lnTo>
                  <a:lnTo>
                    <a:pt x="203491" y="397835"/>
                  </a:lnTo>
                  <a:lnTo>
                    <a:pt x="244277" y="82766"/>
                  </a:lnTo>
                  <a:lnTo>
                    <a:pt x="242516" y="58242"/>
                  </a:lnTo>
                  <a:lnTo>
                    <a:pt x="231808" y="37029"/>
                  </a:lnTo>
                  <a:lnTo>
                    <a:pt x="213883" y="21357"/>
                  </a:lnTo>
                  <a:lnTo>
                    <a:pt x="190473" y="13457"/>
                  </a:lnTo>
                  <a:lnTo>
                    <a:pt x="12351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13937185" y="4439891"/>
              <a:ext cx="244475" cy="420370"/>
            </a:xfrm>
            <a:custGeom>
              <a:avLst/>
              <a:gdLst/>
              <a:ahLst/>
              <a:cxnLst/>
              <a:rect l="l" t="t" r="r" b="b"/>
              <a:pathLst>
                <a:path w="244475" h="420370" extrusionOk="0">
                  <a:moveTo>
                    <a:pt x="203491" y="397835"/>
                  </a:moveTo>
                  <a:lnTo>
                    <a:pt x="61116" y="419384"/>
                  </a:lnTo>
                  <a:lnTo>
                    <a:pt x="49304" y="419849"/>
                  </a:lnTo>
                  <a:lnTo>
                    <a:pt x="37816" y="417749"/>
                  </a:lnTo>
                  <a:lnTo>
                    <a:pt x="3997" y="387368"/>
                  </a:lnTo>
                  <a:lnTo>
                    <a:pt x="0" y="364474"/>
                  </a:lnTo>
                  <a:lnTo>
                    <a:pt x="53388" y="58339"/>
                  </a:lnTo>
                  <a:lnTo>
                    <a:pt x="60041" y="33377"/>
                  </a:lnTo>
                  <a:lnTo>
                    <a:pt x="75625" y="13931"/>
                  </a:lnTo>
                  <a:lnTo>
                    <a:pt x="97623" y="2104"/>
                  </a:lnTo>
                  <a:lnTo>
                    <a:pt x="123514" y="0"/>
                  </a:lnTo>
                  <a:lnTo>
                    <a:pt x="190473" y="13457"/>
                  </a:lnTo>
                  <a:lnTo>
                    <a:pt x="213883" y="21357"/>
                  </a:lnTo>
                  <a:lnTo>
                    <a:pt x="231808" y="37029"/>
                  </a:lnTo>
                  <a:lnTo>
                    <a:pt x="242516" y="58242"/>
                  </a:lnTo>
                  <a:lnTo>
                    <a:pt x="244277" y="82766"/>
                  </a:lnTo>
                  <a:lnTo>
                    <a:pt x="203491" y="397835"/>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23" name="Google Shape;223;p7"/>
            <p:cNvPicPr preferRelativeResize="0"/>
            <p:nvPr/>
          </p:nvPicPr>
          <p:blipFill rotWithShape="1">
            <a:blip r:embed="rId21">
              <a:alphaModFix/>
            </a:blip>
            <a:srcRect/>
            <a:stretch/>
          </p:blipFill>
          <p:spPr>
            <a:xfrm>
              <a:off x="14002057" y="4211776"/>
              <a:ext cx="203968" cy="203956"/>
            </a:xfrm>
            <a:prstGeom prst="rect">
              <a:avLst/>
            </a:prstGeom>
            <a:noFill/>
            <a:ln>
              <a:noFill/>
            </a:ln>
          </p:spPr>
        </p:pic>
        <p:sp>
          <p:nvSpPr>
            <p:cNvPr id="224" name="Google Shape;224;p7"/>
            <p:cNvSpPr/>
            <p:nvPr/>
          </p:nvSpPr>
          <p:spPr>
            <a:xfrm>
              <a:off x="13841697" y="4833486"/>
              <a:ext cx="306069"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7"/>
            <p:cNvSpPr/>
            <p:nvPr/>
          </p:nvSpPr>
          <p:spPr>
            <a:xfrm>
              <a:off x="13841697" y="4833486"/>
              <a:ext cx="306069" cy="73660"/>
            </a:xfrm>
            <a:custGeom>
              <a:avLst/>
              <a:gdLst/>
              <a:ahLst/>
              <a:cxnLst/>
              <a:rect l="l" t="t" r="r" b="b"/>
              <a:pathLst>
                <a:path w="306069" h="73660" extrusionOk="0">
                  <a:moveTo>
                    <a:pt x="270186" y="73618"/>
                  </a:moveTo>
                  <a:lnTo>
                    <a:pt x="35571" y="73618"/>
                  </a:lnTo>
                  <a:lnTo>
                    <a:pt x="21723" y="70725"/>
                  </a:lnTo>
                  <a:lnTo>
                    <a:pt x="10416" y="62836"/>
                  </a:lnTo>
                  <a:lnTo>
                    <a:pt x="2794" y="51137"/>
                  </a:lnTo>
                  <a:lnTo>
                    <a:pt x="0" y="36815"/>
                  </a:lnTo>
                  <a:lnTo>
                    <a:pt x="2794" y="22486"/>
                  </a:lnTo>
                  <a:lnTo>
                    <a:pt x="10416" y="10783"/>
                  </a:lnTo>
                  <a:lnTo>
                    <a:pt x="21723" y="2893"/>
                  </a:lnTo>
                  <a:lnTo>
                    <a:pt x="35571" y="0"/>
                  </a:lnTo>
                  <a:lnTo>
                    <a:pt x="270186" y="0"/>
                  </a:lnTo>
                  <a:lnTo>
                    <a:pt x="284035" y="2893"/>
                  </a:lnTo>
                  <a:lnTo>
                    <a:pt x="295341" y="10783"/>
                  </a:lnTo>
                  <a:lnTo>
                    <a:pt x="302963" y="22486"/>
                  </a:lnTo>
                  <a:lnTo>
                    <a:pt x="305758" y="36815"/>
                  </a:lnTo>
                  <a:lnTo>
                    <a:pt x="302963" y="51137"/>
                  </a:lnTo>
                  <a:lnTo>
                    <a:pt x="295341" y="62836"/>
                  </a:lnTo>
                  <a:lnTo>
                    <a:pt x="284035" y="70725"/>
                  </a:lnTo>
                  <a:lnTo>
                    <a:pt x="270186" y="73618"/>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14088916" y="4650853"/>
              <a:ext cx="269240" cy="281939"/>
            </a:xfrm>
            <a:custGeom>
              <a:avLst/>
              <a:gdLst/>
              <a:ahLst/>
              <a:cxnLst/>
              <a:rect l="l" t="t" r="r" b="b"/>
              <a:pathLst>
                <a:path w="269240" h="281939" extrusionOk="0">
                  <a:moveTo>
                    <a:pt x="213411" y="0"/>
                  </a:moveTo>
                  <a:lnTo>
                    <a:pt x="193498" y="4812"/>
                  </a:lnTo>
                  <a:lnTo>
                    <a:pt x="176363" y="17322"/>
                  </a:lnTo>
                  <a:lnTo>
                    <a:pt x="0" y="225852"/>
                  </a:lnTo>
                  <a:lnTo>
                    <a:pt x="27994" y="281829"/>
                  </a:lnTo>
                  <a:lnTo>
                    <a:pt x="255271" y="89370"/>
                  </a:lnTo>
                  <a:lnTo>
                    <a:pt x="266200" y="71191"/>
                  </a:lnTo>
                  <a:lnTo>
                    <a:pt x="269201" y="50937"/>
                  </a:lnTo>
                  <a:lnTo>
                    <a:pt x="264384" y="31036"/>
                  </a:lnTo>
                  <a:lnTo>
                    <a:pt x="251854" y="13917"/>
                  </a:lnTo>
                  <a:lnTo>
                    <a:pt x="233672" y="2997"/>
                  </a:lnTo>
                  <a:lnTo>
                    <a:pt x="21341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7"/>
            <p:cNvSpPr/>
            <p:nvPr/>
          </p:nvSpPr>
          <p:spPr>
            <a:xfrm>
              <a:off x="14088916" y="4650853"/>
              <a:ext cx="269240" cy="281939"/>
            </a:xfrm>
            <a:custGeom>
              <a:avLst/>
              <a:gdLst/>
              <a:ahLst/>
              <a:cxnLst/>
              <a:rect l="l" t="t" r="r" b="b"/>
              <a:pathLst>
                <a:path w="269240" h="281939" extrusionOk="0">
                  <a:moveTo>
                    <a:pt x="0" y="225852"/>
                  </a:moveTo>
                  <a:lnTo>
                    <a:pt x="176363" y="17322"/>
                  </a:lnTo>
                  <a:lnTo>
                    <a:pt x="193498" y="4812"/>
                  </a:lnTo>
                  <a:lnTo>
                    <a:pt x="213411" y="0"/>
                  </a:lnTo>
                  <a:lnTo>
                    <a:pt x="233672" y="2997"/>
                  </a:lnTo>
                  <a:lnTo>
                    <a:pt x="251854" y="13917"/>
                  </a:lnTo>
                  <a:lnTo>
                    <a:pt x="264384" y="31036"/>
                  </a:lnTo>
                  <a:lnTo>
                    <a:pt x="269201" y="50937"/>
                  </a:lnTo>
                  <a:lnTo>
                    <a:pt x="266200" y="71191"/>
                  </a:lnTo>
                  <a:lnTo>
                    <a:pt x="255271" y="89370"/>
                  </a:lnTo>
                  <a:lnTo>
                    <a:pt x="27994" y="281829"/>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7"/>
            <p:cNvSpPr/>
            <p:nvPr/>
          </p:nvSpPr>
          <p:spPr>
            <a:xfrm>
              <a:off x="14020038" y="4477968"/>
              <a:ext cx="367665" cy="234314"/>
            </a:xfrm>
            <a:custGeom>
              <a:avLst/>
              <a:gdLst/>
              <a:ahLst/>
              <a:cxnLst/>
              <a:rect l="l" t="t" r="r" b="b"/>
              <a:pathLst>
                <a:path w="367665" h="234314" extrusionOk="0">
                  <a:moveTo>
                    <a:pt x="71005" y="0"/>
                  </a:moveTo>
                  <a:lnTo>
                    <a:pt x="0" y="53489"/>
                  </a:lnTo>
                  <a:lnTo>
                    <a:pt x="121466" y="216093"/>
                  </a:lnTo>
                  <a:lnTo>
                    <a:pt x="159500" y="233848"/>
                  </a:lnTo>
                  <a:lnTo>
                    <a:pt x="325284" y="224336"/>
                  </a:lnTo>
                  <a:lnTo>
                    <a:pt x="342336" y="219848"/>
                  </a:lnTo>
                  <a:lnTo>
                    <a:pt x="355880" y="209505"/>
                  </a:lnTo>
                  <a:lnTo>
                    <a:pt x="364570" y="194819"/>
                  </a:lnTo>
                  <a:lnTo>
                    <a:pt x="367063" y="177305"/>
                  </a:lnTo>
                  <a:lnTo>
                    <a:pt x="362601" y="160180"/>
                  </a:lnTo>
                  <a:lnTo>
                    <a:pt x="352307" y="146573"/>
                  </a:lnTo>
                  <a:lnTo>
                    <a:pt x="337680" y="137840"/>
                  </a:lnTo>
                  <a:lnTo>
                    <a:pt x="320220" y="135338"/>
                  </a:lnTo>
                  <a:lnTo>
                    <a:pt x="178197" y="143505"/>
                  </a:lnTo>
                  <a:lnTo>
                    <a:pt x="7100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14020038" y="4477968"/>
              <a:ext cx="367665" cy="234314"/>
            </a:xfrm>
            <a:custGeom>
              <a:avLst/>
              <a:gdLst/>
              <a:ahLst/>
              <a:cxnLst/>
              <a:rect l="l" t="t" r="r" b="b"/>
              <a:pathLst>
                <a:path w="367665" h="234314" extrusionOk="0">
                  <a:moveTo>
                    <a:pt x="71005" y="0"/>
                  </a:moveTo>
                  <a:lnTo>
                    <a:pt x="178197" y="143505"/>
                  </a:lnTo>
                  <a:lnTo>
                    <a:pt x="320220" y="135338"/>
                  </a:lnTo>
                  <a:lnTo>
                    <a:pt x="337680" y="137840"/>
                  </a:lnTo>
                  <a:lnTo>
                    <a:pt x="352307" y="146573"/>
                  </a:lnTo>
                  <a:lnTo>
                    <a:pt x="362601" y="160180"/>
                  </a:lnTo>
                  <a:lnTo>
                    <a:pt x="367063" y="177305"/>
                  </a:lnTo>
                  <a:lnTo>
                    <a:pt x="364570" y="194819"/>
                  </a:lnTo>
                  <a:lnTo>
                    <a:pt x="355880" y="209505"/>
                  </a:lnTo>
                  <a:lnTo>
                    <a:pt x="342336" y="219848"/>
                  </a:lnTo>
                  <a:lnTo>
                    <a:pt x="325284" y="224336"/>
                  </a:lnTo>
                  <a:lnTo>
                    <a:pt x="159500" y="233848"/>
                  </a:lnTo>
                  <a:lnTo>
                    <a:pt x="148508" y="233104"/>
                  </a:lnTo>
                  <a:lnTo>
                    <a:pt x="138212" y="229744"/>
                  </a:lnTo>
                  <a:lnTo>
                    <a:pt x="129052" y="223997"/>
                  </a:lnTo>
                  <a:lnTo>
                    <a:pt x="121466" y="216093"/>
                  </a:lnTo>
                  <a:lnTo>
                    <a:pt x="0" y="53489"/>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14734093" y="4554449"/>
              <a:ext cx="255269" cy="133350"/>
            </a:xfrm>
            <a:custGeom>
              <a:avLst/>
              <a:gdLst/>
              <a:ahLst/>
              <a:cxnLst/>
              <a:rect l="l" t="t" r="r" b="b"/>
              <a:pathLst>
                <a:path w="255269" h="133350" extrusionOk="0">
                  <a:moveTo>
                    <a:pt x="218743" y="0"/>
                  </a:moveTo>
                  <a:lnTo>
                    <a:pt x="27981" y="54760"/>
                  </a:lnTo>
                  <a:lnTo>
                    <a:pt x="0" y="89002"/>
                  </a:lnTo>
                  <a:lnTo>
                    <a:pt x="1632" y="104895"/>
                  </a:lnTo>
                  <a:lnTo>
                    <a:pt x="9279" y="118962"/>
                  </a:lnTo>
                  <a:lnTo>
                    <a:pt x="21268" y="128700"/>
                  </a:lnTo>
                  <a:lnTo>
                    <a:pt x="35985" y="133244"/>
                  </a:lnTo>
                  <a:lnTo>
                    <a:pt x="51817" y="131734"/>
                  </a:lnTo>
                  <a:lnTo>
                    <a:pt x="230630" y="77315"/>
                  </a:lnTo>
                  <a:lnTo>
                    <a:pt x="254910" y="41371"/>
                  </a:lnTo>
                  <a:lnTo>
                    <a:pt x="253097" y="28349"/>
                  </a:lnTo>
                  <a:lnTo>
                    <a:pt x="245450" y="14281"/>
                  </a:lnTo>
                  <a:lnTo>
                    <a:pt x="233461" y="4544"/>
                  </a:lnTo>
                  <a:lnTo>
                    <a:pt x="21874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14734093" y="4554449"/>
              <a:ext cx="255269" cy="133350"/>
            </a:xfrm>
            <a:custGeom>
              <a:avLst/>
              <a:gdLst/>
              <a:ahLst/>
              <a:cxnLst/>
              <a:rect l="l" t="t" r="r" b="b"/>
              <a:pathLst>
                <a:path w="255269" h="133350" extrusionOk="0">
                  <a:moveTo>
                    <a:pt x="237390" y="73432"/>
                  </a:moveTo>
                  <a:lnTo>
                    <a:pt x="246596" y="64785"/>
                  </a:lnTo>
                  <a:lnTo>
                    <a:pt x="252589" y="53807"/>
                  </a:lnTo>
                  <a:lnTo>
                    <a:pt x="254910" y="41371"/>
                  </a:lnTo>
                  <a:lnTo>
                    <a:pt x="253097" y="28349"/>
                  </a:lnTo>
                  <a:lnTo>
                    <a:pt x="245450" y="14281"/>
                  </a:lnTo>
                  <a:lnTo>
                    <a:pt x="233461" y="4544"/>
                  </a:lnTo>
                  <a:lnTo>
                    <a:pt x="218743" y="0"/>
                  </a:lnTo>
                  <a:lnTo>
                    <a:pt x="202912" y="1510"/>
                  </a:lnTo>
                  <a:lnTo>
                    <a:pt x="27981" y="54760"/>
                  </a:lnTo>
                  <a:lnTo>
                    <a:pt x="14022" y="62320"/>
                  </a:lnTo>
                  <a:lnTo>
                    <a:pt x="4412" y="74272"/>
                  </a:lnTo>
                  <a:lnTo>
                    <a:pt x="0" y="89002"/>
                  </a:lnTo>
                  <a:lnTo>
                    <a:pt x="1632" y="104895"/>
                  </a:lnTo>
                  <a:lnTo>
                    <a:pt x="9279" y="118962"/>
                  </a:lnTo>
                  <a:lnTo>
                    <a:pt x="21268" y="128700"/>
                  </a:lnTo>
                  <a:lnTo>
                    <a:pt x="35985" y="133244"/>
                  </a:lnTo>
                  <a:lnTo>
                    <a:pt x="51817" y="131734"/>
                  </a:lnTo>
                  <a:lnTo>
                    <a:pt x="226748" y="78496"/>
                  </a:lnTo>
                  <a:lnTo>
                    <a:pt x="230630" y="77315"/>
                  </a:lnTo>
                  <a:lnTo>
                    <a:pt x="234199" y="75593"/>
                  </a:lnTo>
                  <a:lnTo>
                    <a:pt x="237390" y="73432"/>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15049638" y="4828327"/>
              <a:ext cx="118744" cy="307975"/>
            </a:xfrm>
            <a:custGeom>
              <a:avLst/>
              <a:gdLst/>
              <a:ahLst/>
              <a:cxnLst/>
              <a:rect l="l" t="t" r="r" b="b"/>
              <a:pathLst>
                <a:path w="118744" h="307975" extrusionOk="0">
                  <a:moveTo>
                    <a:pt x="42908" y="87"/>
                  </a:moveTo>
                  <a:lnTo>
                    <a:pt x="5475" y="15056"/>
                  </a:lnTo>
                  <a:lnTo>
                    <a:pt x="0" y="41741"/>
                  </a:lnTo>
                  <a:lnTo>
                    <a:pt x="47357" y="279673"/>
                  </a:lnTo>
                  <a:lnTo>
                    <a:pt x="52839" y="292711"/>
                  </a:lnTo>
                  <a:lnTo>
                    <a:pt x="62646" y="302345"/>
                  </a:lnTo>
                  <a:lnTo>
                    <a:pt x="75417" y="307660"/>
                  </a:lnTo>
                  <a:lnTo>
                    <a:pt x="89789" y="307743"/>
                  </a:lnTo>
                  <a:lnTo>
                    <a:pt x="103060" y="302343"/>
                  </a:lnTo>
                  <a:lnTo>
                    <a:pt x="112856" y="292693"/>
                  </a:lnTo>
                  <a:lnTo>
                    <a:pt x="118255" y="280136"/>
                  </a:lnTo>
                  <a:lnTo>
                    <a:pt x="118337" y="266014"/>
                  </a:lnTo>
                  <a:lnTo>
                    <a:pt x="70992" y="28082"/>
                  </a:lnTo>
                  <a:lnTo>
                    <a:pt x="65496" y="15033"/>
                  </a:lnTo>
                  <a:lnTo>
                    <a:pt x="55682" y="5399"/>
                  </a:lnTo>
                  <a:lnTo>
                    <a:pt x="42908" y="8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15049638" y="4828327"/>
              <a:ext cx="118744" cy="307975"/>
            </a:xfrm>
            <a:custGeom>
              <a:avLst/>
              <a:gdLst/>
              <a:ahLst/>
              <a:cxnLst/>
              <a:rect l="l" t="t" r="r" b="b"/>
              <a:pathLst>
                <a:path w="118744" h="307975" extrusionOk="0">
                  <a:moveTo>
                    <a:pt x="89789" y="307743"/>
                  </a:moveTo>
                  <a:lnTo>
                    <a:pt x="103060" y="302343"/>
                  </a:lnTo>
                  <a:lnTo>
                    <a:pt x="112856" y="292693"/>
                  </a:lnTo>
                  <a:lnTo>
                    <a:pt x="118255" y="280136"/>
                  </a:lnTo>
                  <a:lnTo>
                    <a:pt x="118337" y="266014"/>
                  </a:lnTo>
                  <a:lnTo>
                    <a:pt x="70992" y="28082"/>
                  </a:lnTo>
                  <a:lnTo>
                    <a:pt x="65496" y="15033"/>
                  </a:lnTo>
                  <a:lnTo>
                    <a:pt x="55682" y="5399"/>
                  </a:lnTo>
                  <a:lnTo>
                    <a:pt x="42908" y="87"/>
                  </a:lnTo>
                  <a:lnTo>
                    <a:pt x="28535" y="0"/>
                  </a:lnTo>
                  <a:lnTo>
                    <a:pt x="15266" y="5401"/>
                  </a:lnTo>
                  <a:lnTo>
                    <a:pt x="5475" y="15056"/>
                  </a:lnTo>
                  <a:lnTo>
                    <a:pt x="80" y="27617"/>
                  </a:lnTo>
                  <a:lnTo>
                    <a:pt x="0" y="41741"/>
                  </a:lnTo>
                  <a:lnTo>
                    <a:pt x="47357" y="279673"/>
                  </a:lnTo>
                  <a:lnTo>
                    <a:pt x="52839" y="292711"/>
                  </a:lnTo>
                  <a:lnTo>
                    <a:pt x="62646" y="302345"/>
                  </a:lnTo>
                  <a:lnTo>
                    <a:pt x="75417" y="307660"/>
                  </a:lnTo>
                  <a:lnTo>
                    <a:pt x="89789" y="307743"/>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14868366" y="4828335"/>
              <a:ext cx="118744" cy="307975"/>
            </a:xfrm>
            <a:custGeom>
              <a:avLst/>
              <a:gdLst/>
              <a:ahLst/>
              <a:cxnLst/>
              <a:rect l="l" t="t" r="r" b="b"/>
              <a:pathLst>
                <a:path w="118744" h="307975" extrusionOk="0">
                  <a:moveTo>
                    <a:pt x="89789" y="0"/>
                  </a:moveTo>
                  <a:lnTo>
                    <a:pt x="52848" y="1502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lnTo>
                    <a:pt x="118337" y="41728"/>
                  </a:lnTo>
                  <a:lnTo>
                    <a:pt x="118257" y="27607"/>
                  </a:lnTo>
                  <a:lnTo>
                    <a:pt x="112860" y="15049"/>
                  </a:lnTo>
                  <a:lnTo>
                    <a:pt x="103065" y="5399"/>
                  </a:lnTo>
                  <a:lnTo>
                    <a:pt x="8978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14868366" y="4828335"/>
              <a:ext cx="118744" cy="307975"/>
            </a:xfrm>
            <a:custGeom>
              <a:avLst/>
              <a:gdLst/>
              <a:ahLst/>
              <a:cxnLst/>
              <a:rect l="l" t="t" r="r" b="b"/>
              <a:pathLst>
                <a:path w="118744" h="307975" extrusionOk="0">
                  <a:moveTo>
                    <a:pt x="70992" y="279660"/>
                  </a:moveTo>
                  <a:lnTo>
                    <a:pt x="118337" y="41728"/>
                  </a:lnTo>
                  <a:lnTo>
                    <a:pt x="118257" y="27607"/>
                  </a:lnTo>
                  <a:lnTo>
                    <a:pt x="112860" y="15049"/>
                  </a:lnTo>
                  <a:lnTo>
                    <a:pt x="103065" y="5399"/>
                  </a:lnTo>
                  <a:lnTo>
                    <a:pt x="89789" y="0"/>
                  </a:lnTo>
                  <a:lnTo>
                    <a:pt x="75429" y="79"/>
                  </a:lnTo>
                  <a:lnTo>
                    <a:pt x="62660" y="5388"/>
                  </a:lnTo>
                  <a:lnTo>
                    <a:pt x="52848" y="15020"/>
                  </a:lnTo>
                  <a:lnTo>
                    <a:pt x="47357" y="2807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p:nvPr/>
          </p:nvSpPr>
          <p:spPr>
            <a:xfrm>
              <a:off x="14673030" y="4704173"/>
              <a:ext cx="401955" cy="429895"/>
            </a:xfrm>
            <a:custGeom>
              <a:avLst/>
              <a:gdLst/>
              <a:ahLst/>
              <a:cxnLst/>
              <a:rect l="l" t="t" r="r" b="b"/>
              <a:pathLst>
                <a:path w="401955" h="429895" extrusionOk="0">
                  <a:moveTo>
                    <a:pt x="353121" y="0"/>
                  </a:moveTo>
                  <a:lnTo>
                    <a:pt x="153180" y="59637"/>
                  </a:lnTo>
                  <a:lnTo>
                    <a:pt x="119280" y="92432"/>
                  </a:lnTo>
                  <a:lnTo>
                    <a:pt x="0" y="429364"/>
                  </a:lnTo>
                  <a:lnTo>
                    <a:pt x="83959" y="429364"/>
                  </a:ln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7"/>
            <p:cNvSpPr/>
            <p:nvPr/>
          </p:nvSpPr>
          <p:spPr>
            <a:xfrm>
              <a:off x="14673030" y="4704173"/>
              <a:ext cx="401955" cy="429895"/>
            </a:xfrm>
            <a:custGeom>
              <a:avLst/>
              <a:gdLst/>
              <a:ahLst/>
              <a:cxnLst/>
              <a:rect l="l" t="t" r="r" b="b"/>
              <a:pathLst>
                <a:path w="401955" h="429895" extrusionOk="0">
                  <a:moveTo>
                    <a:pt x="83959" y="429364"/>
                  </a:move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lnTo>
                    <a:pt x="332107" y="2340"/>
                  </a:lnTo>
                  <a:lnTo>
                    <a:pt x="153180" y="59637"/>
                  </a:lnTo>
                  <a:lnTo>
                    <a:pt x="119280" y="92432"/>
                  </a:lnTo>
                  <a:lnTo>
                    <a:pt x="0" y="429364"/>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p:nvPr/>
          </p:nvSpPr>
          <p:spPr>
            <a:xfrm>
              <a:off x="14861865" y="4430830"/>
              <a:ext cx="259080" cy="394970"/>
            </a:xfrm>
            <a:custGeom>
              <a:avLst/>
              <a:gdLst/>
              <a:ahLst/>
              <a:cxnLst/>
              <a:rect l="l" t="t" r="r" b="b"/>
              <a:pathLst>
                <a:path w="259080" h="394970" extrusionOk="0">
                  <a:moveTo>
                    <a:pt x="126065" y="0"/>
                  </a:moveTo>
                  <a:lnTo>
                    <a:pt x="53803" y="13457"/>
                  </a:lnTo>
                  <a:lnTo>
                    <a:pt x="12469" y="37029"/>
                  </a:lnTo>
                  <a:lnTo>
                    <a:pt x="0" y="82766"/>
                  </a:lnTo>
                  <a:lnTo>
                    <a:pt x="35069" y="338854"/>
                  </a:lnTo>
                  <a:lnTo>
                    <a:pt x="91046" y="394831"/>
                  </a:lnTo>
                  <a:lnTo>
                    <a:pt x="258978" y="394831"/>
                  </a:lnTo>
                  <a:lnTo>
                    <a:pt x="196190" y="58339"/>
                  </a:lnTo>
                  <a:lnTo>
                    <a:pt x="173953" y="13931"/>
                  </a:lnTo>
                  <a:lnTo>
                    <a:pt x="12606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14861865" y="4430830"/>
              <a:ext cx="259080" cy="394970"/>
            </a:xfrm>
            <a:custGeom>
              <a:avLst/>
              <a:gdLst/>
              <a:ahLst/>
              <a:cxnLst/>
              <a:rect l="l" t="t" r="r" b="b"/>
              <a:pathLst>
                <a:path w="259080" h="394970" extrusionOk="0">
                  <a:moveTo>
                    <a:pt x="91046" y="394831"/>
                  </a:moveTo>
                  <a:lnTo>
                    <a:pt x="258978" y="394831"/>
                  </a:lnTo>
                  <a:lnTo>
                    <a:pt x="196190" y="58339"/>
                  </a:lnTo>
                  <a:lnTo>
                    <a:pt x="189538" y="33377"/>
                  </a:lnTo>
                  <a:lnTo>
                    <a:pt x="173953" y="13931"/>
                  </a:lnTo>
                  <a:lnTo>
                    <a:pt x="151956" y="2104"/>
                  </a:lnTo>
                  <a:lnTo>
                    <a:pt x="126065" y="0"/>
                  </a:lnTo>
                  <a:lnTo>
                    <a:pt x="53803" y="13457"/>
                  </a:lnTo>
                  <a:lnTo>
                    <a:pt x="30393" y="21357"/>
                  </a:lnTo>
                  <a:lnTo>
                    <a:pt x="12469" y="37029"/>
                  </a:lnTo>
                  <a:lnTo>
                    <a:pt x="1761" y="58242"/>
                  </a:lnTo>
                  <a:lnTo>
                    <a:pt x="0" y="82766"/>
                  </a:lnTo>
                  <a:lnTo>
                    <a:pt x="35069" y="338854"/>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40" name="Google Shape;240;p7"/>
            <p:cNvPicPr preferRelativeResize="0"/>
            <p:nvPr/>
          </p:nvPicPr>
          <p:blipFill rotWithShape="1">
            <a:blip r:embed="rId22">
              <a:alphaModFix/>
            </a:blip>
            <a:srcRect/>
            <a:stretch/>
          </p:blipFill>
          <p:spPr>
            <a:xfrm>
              <a:off x="14837303" y="4202715"/>
              <a:ext cx="203968" cy="203956"/>
            </a:xfrm>
            <a:prstGeom prst="rect">
              <a:avLst/>
            </a:prstGeom>
            <a:noFill/>
            <a:ln>
              <a:noFill/>
            </a:ln>
          </p:spPr>
        </p:pic>
        <p:sp>
          <p:nvSpPr>
            <p:cNvPr id="241" name="Google Shape;241;p7"/>
            <p:cNvSpPr/>
            <p:nvPr/>
          </p:nvSpPr>
          <p:spPr>
            <a:xfrm>
              <a:off x="14895871" y="4824426"/>
              <a:ext cx="306069"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7"/>
            <p:cNvSpPr/>
            <p:nvPr/>
          </p:nvSpPr>
          <p:spPr>
            <a:xfrm>
              <a:off x="14895871" y="4824426"/>
              <a:ext cx="306069" cy="73660"/>
            </a:xfrm>
            <a:custGeom>
              <a:avLst/>
              <a:gdLst/>
              <a:ahLst/>
              <a:cxnLst/>
              <a:rect l="l" t="t" r="r" b="b"/>
              <a:pathLst>
                <a:path w="306069" h="73660" extrusionOk="0">
                  <a:moveTo>
                    <a:pt x="35571" y="73618"/>
                  </a:moveTo>
                  <a:lnTo>
                    <a:pt x="270186" y="73618"/>
                  </a:lnTo>
                  <a:lnTo>
                    <a:pt x="284035" y="70725"/>
                  </a:lnTo>
                  <a:lnTo>
                    <a:pt x="295341" y="62836"/>
                  </a:lnTo>
                  <a:lnTo>
                    <a:pt x="302963" y="51137"/>
                  </a:lnTo>
                  <a:lnTo>
                    <a:pt x="305758" y="36815"/>
                  </a:lnTo>
                  <a:lnTo>
                    <a:pt x="302963" y="22486"/>
                  </a:lnTo>
                  <a:lnTo>
                    <a:pt x="295341" y="10783"/>
                  </a:lnTo>
                  <a:lnTo>
                    <a:pt x="284035" y="2893"/>
                  </a:lnTo>
                  <a:lnTo>
                    <a:pt x="270186" y="0"/>
                  </a:lnTo>
                  <a:lnTo>
                    <a:pt x="35571" y="0"/>
                  </a:lnTo>
                  <a:lnTo>
                    <a:pt x="21723" y="2893"/>
                  </a:lnTo>
                  <a:lnTo>
                    <a:pt x="10416" y="10783"/>
                  </a:lnTo>
                  <a:lnTo>
                    <a:pt x="2794" y="22486"/>
                  </a:lnTo>
                  <a:lnTo>
                    <a:pt x="0" y="36815"/>
                  </a:lnTo>
                  <a:lnTo>
                    <a:pt x="2794" y="51137"/>
                  </a:lnTo>
                  <a:lnTo>
                    <a:pt x="10416" y="62836"/>
                  </a:lnTo>
                  <a:lnTo>
                    <a:pt x="21723" y="70725"/>
                  </a:lnTo>
                  <a:lnTo>
                    <a:pt x="35571" y="73618"/>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a:off x="14796542" y="4481529"/>
              <a:ext cx="221615" cy="312420"/>
            </a:xfrm>
            <a:custGeom>
              <a:avLst/>
              <a:gdLst/>
              <a:ahLst/>
              <a:cxnLst/>
              <a:rect l="l" t="t" r="r" b="b"/>
              <a:pathLst>
                <a:path w="221615" h="312420" extrusionOk="0">
                  <a:moveTo>
                    <a:pt x="206751" y="0"/>
                  </a:moveTo>
                  <a:lnTo>
                    <a:pt x="131738" y="23546"/>
                  </a:ln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14796542" y="4481529"/>
              <a:ext cx="221615" cy="312420"/>
            </a:xfrm>
            <a:custGeom>
              <a:avLst/>
              <a:gdLst/>
              <a:ahLst/>
              <a:cxnLst/>
              <a:rect l="l" t="t" r="r" b="b"/>
              <a:pathLst>
                <a:path w="221615" h="312420" extrusionOk="0">
                  <a:moveTo>
                    <a:pt x="131738" y="23546"/>
                  </a:move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45" name="Google Shape;245;p7"/>
            <p:cNvPicPr preferRelativeResize="0"/>
            <p:nvPr/>
          </p:nvPicPr>
          <p:blipFill rotWithShape="1">
            <a:blip r:embed="rId23">
              <a:alphaModFix/>
            </a:blip>
            <a:srcRect/>
            <a:stretch/>
          </p:blipFill>
          <p:spPr>
            <a:xfrm>
              <a:off x="14577165" y="4045813"/>
              <a:ext cx="100734" cy="185862"/>
            </a:xfrm>
            <a:prstGeom prst="rect">
              <a:avLst/>
            </a:prstGeom>
            <a:noFill/>
            <a:ln>
              <a:noFill/>
            </a:ln>
          </p:spPr>
        </p:pic>
        <p:sp>
          <p:nvSpPr>
            <p:cNvPr id="246" name="Google Shape;246;p7"/>
            <p:cNvSpPr/>
            <p:nvPr/>
          </p:nvSpPr>
          <p:spPr>
            <a:xfrm>
              <a:off x="14468187" y="3848024"/>
              <a:ext cx="574675" cy="288925"/>
            </a:xfrm>
            <a:custGeom>
              <a:avLst/>
              <a:gdLst/>
              <a:ahLst/>
              <a:cxnLst/>
              <a:rect l="l" t="t" r="r" b="b"/>
              <a:pathLst>
                <a:path w="574675" h="288925" extrusionOk="0">
                  <a:moveTo>
                    <a:pt x="534731" y="0"/>
                  </a:moveTo>
                  <a:lnTo>
                    <a:pt x="39353" y="0"/>
                  </a:lnTo>
                  <a:lnTo>
                    <a:pt x="24034" y="3092"/>
                  </a:lnTo>
                  <a:lnTo>
                    <a:pt x="11525" y="11525"/>
                  </a:lnTo>
                  <a:lnTo>
                    <a:pt x="3092" y="24034"/>
                  </a:lnTo>
                  <a:lnTo>
                    <a:pt x="0" y="39353"/>
                  </a:lnTo>
                  <a:lnTo>
                    <a:pt x="0" y="249529"/>
                  </a:lnTo>
                  <a:lnTo>
                    <a:pt x="3092" y="264851"/>
                  </a:lnTo>
                  <a:lnTo>
                    <a:pt x="11525" y="277364"/>
                  </a:lnTo>
                  <a:lnTo>
                    <a:pt x="24034" y="285801"/>
                  </a:lnTo>
                  <a:lnTo>
                    <a:pt x="39353" y="288895"/>
                  </a:lnTo>
                  <a:lnTo>
                    <a:pt x="534731" y="288895"/>
                  </a:lnTo>
                  <a:lnTo>
                    <a:pt x="550050" y="285801"/>
                  </a:lnTo>
                  <a:lnTo>
                    <a:pt x="562559" y="277364"/>
                  </a:lnTo>
                  <a:lnTo>
                    <a:pt x="570992" y="264851"/>
                  </a:lnTo>
                  <a:lnTo>
                    <a:pt x="574085" y="249529"/>
                  </a:lnTo>
                  <a:lnTo>
                    <a:pt x="574085" y="39353"/>
                  </a:lnTo>
                  <a:lnTo>
                    <a:pt x="570992" y="24034"/>
                  </a:lnTo>
                  <a:lnTo>
                    <a:pt x="562559" y="11525"/>
                  </a:lnTo>
                  <a:lnTo>
                    <a:pt x="550050" y="3092"/>
                  </a:lnTo>
                  <a:lnTo>
                    <a:pt x="53473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14468187" y="3848024"/>
              <a:ext cx="574675" cy="288925"/>
            </a:xfrm>
            <a:custGeom>
              <a:avLst/>
              <a:gdLst/>
              <a:ahLst/>
              <a:cxnLst/>
              <a:rect l="l" t="t" r="r" b="b"/>
              <a:pathLst>
                <a:path w="574675" h="288925" extrusionOk="0">
                  <a:moveTo>
                    <a:pt x="534731" y="0"/>
                  </a:moveTo>
                  <a:lnTo>
                    <a:pt x="550050" y="3092"/>
                  </a:lnTo>
                  <a:lnTo>
                    <a:pt x="562559" y="11525"/>
                  </a:lnTo>
                  <a:lnTo>
                    <a:pt x="570992" y="24034"/>
                  </a:lnTo>
                  <a:lnTo>
                    <a:pt x="574085" y="39353"/>
                  </a:lnTo>
                  <a:lnTo>
                    <a:pt x="574085" y="249529"/>
                  </a:lnTo>
                  <a:lnTo>
                    <a:pt x="570992" y="264851"/>
                  </a:lnTo>
                  <a:lnTo>
                    <a:pt x="562559" y="277364"/>
                  </a:lnTo>
                  <a:lnTo>
                    <a:pt x="550050" y="285801"/>
                  </a:lnTo>
                  <a:lnTo>
                    <a:pt x="534731" y="288895"/>
                  </a:lnTo>
                  <a:lnTo>
                    <a:pt x="39353" y="288895"/>
                  </a:lnTo>
                  <a:lnTo>
                    <a:pt x="24034" y="285801"/>
                  </a:lnTo>
                  <a:lnTo>
                    <a:pt x="11525" y="277364"/>
                  </a:lnTo>
                  <a:lnTo>
                    <a:pt x="3092" y="264851"/>
                  </a:lnTo>
                  <a:lnTo>
                    <a:pt x="0" y="249529"/>
                  </a:lnTo>
                  <a:lnTo>
                    <a:pt x="0" y="39353"/>
                  </a:lnTo>
                  <a:lnTo>
                    <a:pt x="3092" y="24034"/>
                  </a:lnTo>
                  <a:lnTo>
                    <a:pt x="11525" y="11525"/>
                  </a:lnTo>
                  <a:lnTo>
                    <a:pt x="24034" y="3092"/>
                  </a:lnTo>
                  <a:lnTo>
                    <a:pt x="39353" y="0"/>
                  </a:lnTo>
                  <a:lnTo>
                    <a:pt x="534731" y="0"/>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7"/>
            <p:cNvSpPr/>
            <p:nvPr/>
          </p:nvSpPr>
          <p:spPr>
            <a:xfrm>
              <a:off x="16947906" y="5692582"/>
              <a:ext cx="276225" cy="288925"/>
            </a:xfrm>
            <a:custGeom>
              <a:avLst/>
              <a:gdLst/>
              <a:ahLst/>
              <a:cxnLst/>
              <a:rect l="l" t="t" r="r" b="b"/>
              <a:pathLst>
                <a:path w="276225" h="288925" extrusionOk="0">
                  <a:moveTo>
                    <a:pt x="228278" y="0"/>
                  </a:moveTo>
                  <a:lnTo>
                    <a:pt x="213110" y="5334"/>
                  </a:lnTo>
                  <a:lnTo>
                    <a:pt x="201050" y="15967"/>
                  </a:lnTo>
                  <a:lnTo>
                    <a:pt x="193743" y="30934"/>
                  </a:lnTo>
                  <a:lnTo>
                    <a:pt x="174280" y="106902"/>
                  </a:lnTo>
                  <a:lnTo>
                    <a:pt x="165742" y="127281"/>
                  </a:lnTo>
                  <a:lnTo>
                    <a:pt x="151732" y="146649"/>
                  </a:lnTo>
                  <a:lnTo>
                    <a:pt x="134159" y="162855"/>
                  </a:lnTo>
                  <a:lnTo>
                    <a:pt x="114935" y="173748"/>
                  </a:lnTo>
                  <a:lnTo>
                    <a:pt x="28211" y="207335"/>
                  </a:lnTo>
                  <a:lnTo>
                    <a:pt x="13845" y="215766"/>
                  </a:lnTo>
                  <a:lnTo>
                    <a:pt x="4161" y="228606"/>
                  </a:lnTo>
                  <a:lnTo>
                    <a:pt x="0" y="244139"/>
                  </a:lnTo>
                  <a:lnTo>
                    <a:pt x="2201" y="260648"/>
                  </a:lnTo>
                  <a:lnTo>
                    <a:pt x="10632" y="275012"/>
                  </a:lnTo>
                  <a:lnTo>
                    <a:pt x="23474" y="284693"/>
                  </a:lnTo>
                  <a:lnTo>
                    <a:pt x="39010" y="288854"/>
                  </a:lnTo>
                  <a:lnTo>
                    <a:pt x="55527" y="286658"/>
                  </a:lnTo>
                  <a:lnTo>
                    <a:pt x="210379" y="227602"/>
                  </a:lnTo>
                  <a:lnTo>
                    <a:pt x="237319" y="198514"/>
                  </a:lnTo>
                  <a:lnTo>
                    <a:pt x="274926" y="52093"/>
                  </a:lnTo>
                  <a:lnTo>
                    <a:pt x="275849" y="35451"/>
                  </a:lnTo>
                  <a:lnTo>
                    <a:pt x="270504" y="20282"/>
                  </a:lnTo>
                  <a:lnTo>
                    <a:pt x="259866" y="8227"/>
                  </a:lnTo>
                  <a:lnTo>
                    <a:pt x="244908" y="928"/>
                  </a:lnTo>
                  <a:lnTo>
                    <a:pt x="22827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16947906" y="5692582"/>
              <a:ext cx="276225" cy="288925"/>
            </a:xfrm>
            <a:custGeom>
              <a:avLst/>
              <a:gdLst/>
              <a:ahLst/>
              <a:cxnLst/>
              <a:rect l="l" t="t" r="r" b="b"/>
              <a:pathLst>
                <a:path w="276225" h="288925" extrusionOk="0">
                  <a:moveTo>
                    <a:pt x="274926" y="52093"/>
                  </a:moveTo>
                  <a:lnTo>
                    <a:pt x="237319" y="198514"/>
                  </a:lnTo>
                  <a:lnTo>
                    <a:pt x="210379" y="227602"/>
                  </a:lnTo>
                  <a:lnTo>
                    <a:pt x="55527" y="286658"/>
                  </a:lnTo>
                  <a:lnTo>
                    <a:pt x="39010" y="288854"/>
                  </a:lnTo>
                  <a:lnTo>
                    <a:pt x="23474" y="284693"/>
                  </a:lnTo>
                  <a:lnTo>
                    <a:pt x="10632" y="275012"/>
                  </a:lnTo>
                  <a:lnTo>
                    <a:pt x="2201" y="260648"/>
                  </a:lnTo>
                  <a:lnTo>
                    <a:pt x="0" y="244139"/>
                  </a:lnTo>
                  <a:lnTo>
                    <a:pt x="4161" y="228606"/>
                  </a:lnTo>
                  <a:lnTo>
                    <a:pt x="13845" y="215766"/>
                  </a:lnTo>
                  <a:lnTo>
                    <a:pt x="28211" y="207335"/>
                  </a:lnTo>
                  <a:lnTo>
                    <a:pt x="114935" y="173748"/>
                  </a:lnTo>
                  <a:lnTo>
                    <a:pt x="134159" y="162855"/>
                  </a:lnTo>
                  <a:lnTo>
                    <a:pt x="151732" y="146649"/>
                  </a:lnTo>
                  <a:lnTo>
                    <a:pt x="165742" y="127281"/>
                  </a:lnTo>
                  <a:lnTo>
                    <a:pt x="174280" y="106902"/>
                  </a:lnTo>
                  <a:lnTo>
                    <a:pt x="193743" y="30934"/>
                  </a:lnTo>
                  <a:lnTo>
                    <a:pt x="201050" y="15967"/>
                  </a:lnTo>
                  <a:lnTo>
                    <a:pt x="213110" y="5334"/>
                  </a:lnTo>
                  <a:lnTo>
                    <a:pt x="228278" y="0"/>
                  </a:lnTo>
                  <a:lnTo>
                    <a:pt x="244908" y="928"/>
                  </a:lnTo>
                  <a:lnTo>
                    <a:pt x="259866" y="8227"/>
                  </a:lnTo>
                  <a:lnTo>
                    <a:pt x="270504" y="20282"/>
                  </a:lnTo>
                  <a:lnTo>
                    <a:pt x="275849" y="35451"/>
                  </a:lnTo>
                  <a:lnTo>
                    <a:pt x="274926" y="52093"/>
                  </a:lnTo>
                  <a:close/>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16815787" y="5852478"/>
              <a:ext cx="318134" cy="865504"/>
            </a:xfrm>
            <a:custGeom>
              <a:avLst/>
              <a:gdLst/>
              <a:ahLst/>
              <a:cxnLst/>
              <a:rect l="l" t="t" r="r" b="b"/>
              <a:pathLst>
                <a:path w="318134" h="865504" extrusionOk="0">
                  <a:moveTo>
                    <a:pt x="144887" y="0"/>
                  </a:move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0" y="855881"/>
                  </a:lnTo>
                  <a:lnTo>
                    <a:pt x="203227" y="865230"/>
                  </a:lnTo>
                  <a:lnTo>
                    <a:pt x="280549" y="668937"/>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6815787" y="5852478"/>
              <a:ext cx="318134" cy="865504"/>
            </a:xfrm>
            <a:custGeom>
              <a:avLst/>
              <a:gdLst/>
              <a:ahLst/>
              <a:cxnLst/>
              <a:rect l="l" t="t" r="r" b="b"/>
              <a:pathLst>
                <a:path w="318134" h="865504" extrusionOk="0">
                  <a:moveTo>
                    <a:pt x="203227" y="865230"/>
                  </a:moveTo>
                  <a:lnTo>
                    <a:pt x="252248" y="740642"/>
                  </a:lnTo>
                  <a:lnTo>
                    <a:pt x="280549" y="668937"/>
                  </a:lnTo>
                  <a:lnTo>
                    <a:pt x="298894" y="622956"/>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5514" y="821367"/>
                  </a:lnTo>
                  <a:lnTo>
                    <a:pt x="0" y="855881"/>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7"/>
            <p:cNvPicPr preferRelativeResize="0"/>
            <p:nvPr/>
          </p:nvPicPr>
          <p:blipFill rotWithShape="1">
            <a:blip r:embed="rId24">
              <a:alphaModFix/>
            </a:blip>
            <a:srcRect/>
            <a:stretch/>
          </p:blipFill>
          <p:spPr>
            <a:xfrm>
              <a:off x="16851823" y="5619898"/>
              <a:ext cx="209736" cy="209748"/>
            </a:xfrm>
            <a:prstGeom prst="rect">
              <a:avLst/>
            </a:prstGeom>
            <a:noFill/>
            <a:ln>
              <a:noFill/>
            </a:ln>
          </p:spPr>
        </p:pic>
        <p:sp>
          <p:nvSpPr>
            <p:cNvPr id="253" name="Google Shape;253;p7"/>
            <p:cNvSpPr/>
            <p:nvPr/>
          </p:nvSpPr>
          <p:spPr>
            <a:xfrm>
              <a:off x="16879069" y="6266364"/>
              <a:ext cx="159384" cy="449579"/>
            </a:xfrm>
            <a:custGeom>
              <a:avLst/>
              <a:gdLst/>
              <a:ahLst/>
              <a:cxnLst/>
              <a:rect l="l" t="t" r="r" b="b"/>
              <a:pathLst>
                <a:path w="159384" h="449579" extrusionOk="0">
                  <a:moveTo>
                    <a:pt x="83959" y="0"/>
                  </a:moveTo>
                  <a:lnTo>
                    <a:pt x="83959" y="195927"/>
                  </a:lnTo>
                  <a:lnTo>
                    <a:pt x="82647" y="215602"/>
                  </a:lnTo>
                  <a:lnTo>
                    <a:pt x="73464" y="248400"/>
                  </a:lnTo>
                  <a:lnTo>
                    <a:pt x="48539" y="317933"/>
                  </a:lnTo>
                  <a:lnTo>
                    <a:pt x="0" y="447818"/>
                  </a:lnTo>
                  <a:lnTo>
                    <a:pt x="90543" y="449489"/>
                  </a:lnTo>
                  <a:lnTo>
                    <a:pt x="115284" y="331734"/>
                  </a:lnTo>
                  <a:lnTo>
                    <a:pt x="135113" y="243301"/>
                  </a:lnTo>
                  <a:lnTo>
                    <a:pt x="150051" y="187395"/>
                  </a:lnTo>
                  <a:lnTo>
                    <a:pt x="159076" y="157772"/>
                  </a:lnTo>
                  <a:lnTo>
                    <a:pt x="155200" y="128377"/>
                  </a:lnTo>
                  <a:lnTo>
                    <a:pt x="132226" y="81642"/>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16879069" y="6266364"/>
              <a:ext cx="159384" cy="449579"/>
            </a:xfrm>
            <a:custGeom>
              <a:avLst/>
              <a:gdLst/>
              <a:ahLst/>
              <a:cxnLst/>
              <a:rect l="l" t="t" r="r" b="b"/>
              <a:pathLst>
                <a:path w="159384" h="449579" extrusionOk="0">
                  <a:moveTo>
                    <a:pt x="0" y="447818"/>
                  </a:moveTo>
                  <a:lnTo>
                    <a:pt x="48539" y="317933"/>
                  </a:lnTo>
                  <a:lnTo>
                    <a:pt x="73464" y="248400"/>
                  </a:lnTo>
                  <a:lnTo>
                    <a:pt x="82647" y="215602"/>
                  </a:lnTo>
                  <a:lnTo>
                    <a:pt x="83959" y="195927"/>
                  </a:lnTo>
                  <a:lnTo>
                    <a:pt x="83959" y="0"/>
                  </a:lnTo>
                  <a:lnTo>
                    <a:pt x="132226" y="81642"/>
                  </a:lnTo>
                  <a:lnTo>
                    <a:pt x="155200" y="128377"/>
                  </a:lnTo>
                  <a:lnTo>
                    <a:pt x="159076" y="157772"/>
                  </a:lnTo>
                  <a:lnTo>
                    <a:pt x="150051" y="187395"/>
                  </a:lnTo>
                  <a:lnTo>
                    <a:pt x="135113" y="243301"/>
                  </a:lnTo>
                  <a:lnTo>
                    <a:pt x="115284" y="331734"/>
                  </a:lnTo>
                  <a:lnTo>
                    <a:pt x="97961" y="413522"/>
                  </a:lnTo>
                  <a:lnTo>
                    <a:pt x="90543" y="449489"/>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6862522" y="5635995"/>
              <a:ext cx="247650" cy="306704"/>
            </a:xfrm>
            <a:custGeom>
              <a:avLst/>
              <a:gdLst/>
              <a:ahLst/>
              <a:cxnLst/>
              <a:rect l="l" t="t" r="r" b="b"/>
              <a:pathLst>
                <a:path w="247650" h="306704" extrusionOk="0">
                  <a:moveTo>
                    <a:pt x="200067" y="0"/>
                  </a:moveTo>
                  <a:lnTo>
                    <a:pt x="184899" y="5338"/>
                  </a:lnTo>
                  <a:lnTo>
                    <a:pt x="172839" y="15976"/>
                  </a:lnTo>
                  <a:lnTo>
                    <a:pt x="165532" y="30944"/>
                  </a:lnTo>
                  <a:lnTo>
                    <a:pt x="146068" y="106913"/>
                  </a:lnTo>
                  <a:lnTo>
                    <a:pt x="137732" y="127730"/>
                  </a:lnTo>
                  <a:lnTo>
                    <a:pt x="124270" y="148294"/>
                  </a:lnTo>
                  <a:lnTo>
                    <a:pt x="107511" y="166274"/>
                  </a:lnTo>
                  <a:lnTo>
                    <a:pt x="89287" y="179338"/>
                  </a:lnTo>
                  <a:lnTo>
                    <a:pt x="0" y="227173"/>
                  </a:lnTo>
                  <a:lnTo>
                    <a:pt x="27316" y="306496"/>
                  </a:lnTo>
                  <a:lnTo>
                    <a:pt x="182168" y="227613"/>
                  </a:lnTo>
                  <a:lnTo>
                    <a:pt x="191482" y="223045"/>
                  </a:lnTo>
                  <a:lnTo>
                    <a:pt x="199289" y="216447"/>
                  </a:lnTo>
                  <a:lnTo>
                    <a:pt x="205271" y="208160"/>
                  </a:lnTo>
                  <a:lnTo>
                    <a:pt x="209107" y="198525"/>
                  </a:lnTo>
                  <a:lnTo>
                    <a:pt x="246715" y="52104"/>
                  </a:lnTo>
                  <a:lnTo>
                    <a:pt x="247643" y="35462"/>
                  </a:lnTo>
                  <a:lnTo>
                    <a:pt x="242298" y="20291"/>
                  </a:lnTo>
                  <a:lnTo>
                    <a:pt x="231656" y="8232"/>
                  </a:lnTo>
                  <a:lnTo>
                    <a:pt x="216697" y="926"/>
                  </a:lnTo>
                  <a:lnTo>
                    <a:pt x="20006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a:off x="16862522" y="5635995"/>
              <a:ext cx="247650" cy="306704"/>
            </a:xfrm>
            <a:custGeom>
              <a:avLst/>
              <a:gdLst/>
              <a:ahLst/>
              <a:cxnLst/>
              <a:rect l="l" t="t" r="r" b="b"/>
              <a:pathLst>
                <a:path w="247650" h="306704" extrusionOk="0">
                  <a:moveTo>
                    <a:pt x="0" y="227173"/>
                  </a:moveTo>
                  <a:lnTo>
                    <a:pt x="89287" y="179338"/>
                  </a:lnTo>
                  <a:lnTo>
                    <a:pt x="124270" y="148294"/>
                  </a:lnTo>
                  <a:lnTo>
                    <a:pt x="146068" y="106913"/>
                  </a:lnTo>
                  <a:lnTo>
                    <a:pt x="165532" y="30944"/>
                  </a:lnTo>
                  <a:lnTo>
                    <a:pt x="172839" y="15976"/>
                  </a:lnTo>
                  <a:lnTo>
                    <a:pt x="184899" y="5338"/>
                  </a:lnTo>
                  <a:lnTo>
                    <a:pt x="200067" y="0"/>
                  </a:lnTo>
                  <a:lnTo>
                    <a:pt x="216697" y="926"/>
                  </a:lnTo>
                  <a:lnTo>
                    <a:pt x="231656" y="8232"/>
                  </a:lnTo>
                  <a:lnTo>
                    <a:pt x="242298" y="20291"/>
                  </a:lnTo>
                  <a:lnTo>
                    <a:pt x="247643" y="35462"/>
                  </a:lnTo>
                  <a:lnTo>
                    <a:pt x="246715" y="52104"/>
                  </a:lnTo>
                  <a:lnTo>
                    <a:pt x="209107" y="198525"/>
                  </a:lnTo>
                  <a:lnTo>
                    <a:pt x="182168" y="227613"/>
                  </a:lnTo>
                  <a:lnTo>
                    <a:pt x="27316" y="306496"/>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7"/>
            <p:cNvSpPr/>
            <p:nvPr/>
          </p:nvSpPr>
          <p:spPr>
            <a:xfrm>
              <a:off x="16225587" y="7877987"/>
              <a:ext cx="695959" cy="945515"/>
            </a:xfrm>
            <a:custGeom>
              <a:avLst/>
              <a:gdLst/>
              <a:ahLst/>
              <a:cxnLst/>
              <a:rect l="l" t="t" r="r" b="b"/>
              <a:pathLst>
                <a:path w="695959" h="945515" extrusionOk="0">
                  <a:moveTo>
                    <a:pt x="576145" y="0"/>
                  </a:move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73248" y="270186"/>
                  </a:ln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7"/>
            <p:cNvSpPr/>
            <p:nvPr/>
          </p:nvSpPr>
          <p:spPr>
            <a:xfrm>
              <a:off x="16225587" y="7877987"/>
              <a:ext cx="695959" cy="945515"/>
            </a:xfrm>
            <a:custGeom>
              <a:avLst/>
              <a:gdLst/>
              <a:ahLst/>
              <a:cxnLst/>
              <a:rect l="l" t="t" r="r" b="b"/>
              <a:pathLst>
                <a:path w="695959" h="945515" extrusionOk="0">
                  <a:moveTo>
                    <a:pt x="673248" y="270186"/>
                  </a:move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93952" y="297873"/>
                  </a:lnTo>
                  <a:lnTo>
                    <a:pt x="689547" y="287166"/>
                  </a:lnTo>
                  <a:lnTo>
                    <a:pt x="682571" y="277786"/>
                  </a:lnTo>
                  <a:lnTo>
                    <a:pt x="673248" y="270186"/>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7"/>
            <p:cNvSpPr/>
            <p:nvPr/>
          </p:nvSpPr>
          <p:spPr>
            <a:xfrm>
              <a:off x="16326592" y="8213715"/>
              <a:ext cx="493394" cy="466725"/>
            </a:xfrm>
            <a:custGeom>
              <a:avLst/>
              <a:gdLst/>
              <a:ahLst/>
              <a:cxnLst/>
              <a:rect l="l" t="t" r="r" b="b"/>
              <a:pathLst>
                <a:path w="493394" h="466725" extrusionOk="0">
                  <a:moveTo>
                    <a:pt x="246677" y="0"/>
                  </a:moveTo>
                  <a:lnTo>
                    <a:pt x="196954" y="4733"/>
                  </a:lnTo>
                  <a:lnTo>
                    <a:pt x="150645" y="18310"/>
                  </a:lnTo>
                  <a:lnTo>
                    <a:pt x="108743" y="39795"/>
                  </a:lnTo>
                  <a:lnTo>
                    <a:pt x="72238" y="68250"/>
                  </a:lnTo>
                  <a:lnTo>
                    <a:pt x="42120" y="102740"/>
                  </a:lnTo>
                  <a:lnTo>
                    <a:pt x="19380" y="142328"/>
                  </a:lnTo>
                  <a:lnTo>
                    <a:pt x="5010" y="186079"/>
                  </a:lnTo>
                  <a:lnTo>
                    <a:pt x="0" y="233056"/>
                  </a:lnTo>
                  <a:lnTo>
                    <a:pt x="5010" y="280029"/>
                  </a:lnTo>
                  <a:lnTo>
                    <a:pt x="19380" y="323777"/>
                  </a:lnTo>
                  <a:lnTo>
                    <a:pt x="42120" y="363363"/>
                  </a:lnTo>
                  <a:lnTo>
                    <a:pt x="72238" y="397852"/>
                  </a:lnTo>
                  <a:lnTo>
                    <a:pt x="108743" y="426306"/>
                  </a:lnTo>
                  <a:lnTo>
                    <a:pt x="150645" y="447790"/>
                  </a:lnTo>
                  <a:lnTo>
                    <a:pt x="196954" y="461367"/>
                  </a:lnTo>
                  <a:lnTo>
                    <a:pt x="246677" y="466100"/>
                  </a:lnTo>
                  <a:lnTo>
                    <a:pt x="296400" y="461367"/>
                  </a:lnTo>
                  <a:lnTo>
                    <a:pt x="342708" y="447790"/>
                  </a:lnTo>
                  <a:lnTo>
                    <a:pt x="384610" y="426306"/>
                  </a:lnTo>
                  <a:lnTo>
                    <a:pt x="421116" y="397852"/>
                  </a:lnTo>
                  <a:lnTo>
                    <a:pt x="451234" y="363363"/>
                  </a:lnTo>
                  <a:lnTo>
                    <a:pt x="473973" y="323777"/>
                  </a:lnTo>
                  <a:lnTo>
                    <a:pt x="488344" y="280029"/>
                  </a:lnTo>
                  <a:lnTo>
                    <a:pt x="493354" y="233056"/>
                  </a:lnTo>
                  <a:lnTo>
                    <a:pt x="488344" y="186079"/>
                  </a:lnTo>
                  <a:lnTo>
                    <a:pt x="473973" y="142328"/>
                  </a:lnTo>
                  <a:lnTo>
                    <a:pt x="451234" y="102740"/>
                  </a:lnTo>
                  <a:lnTo>
                    <a:pt x="421116" y="68250"/>
                  </a:lnTo>
                  <a:lnTo>
                    <a:pt x="384610" y="39795"/>
                  </a:lnTo>
                  <a:lnTo>
                    <a:pt x="342708" y="18310"/>
                  </a:lnTo>
                  <a:lnTo>
                    <a:pt x="296400" y="4733"/>
                  </a:lnTo>
                  <a:lnTo>
                    <a:pt x="24667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7"/>
            <p:cNvSpPr/>
            <p:nvPr/>
          </p:nvSpPr>
          <p:spPr>
            <a:xfrm>
              <a:off x="16326592" y="8213715"/>
              <a:ext cx="493394" cy="466725"/>
            </a:xfrm>
            <a:custGeom>
              <a:avLst/>
              <a:gdLst/>
              <a:ahLst/>
              <a:cxnLst/>
              <a:rect l="l" t="t" r="r" b="b"/>
              <a:pathLst>
                <a:path w="493394" h="466725" extrusionOk="0">
                  <a:moveTo>
                    <a:pt x="246677" y="466100"/>
                  </a:moveTo>
                  <a:lnTo>
                    <a:pt x="196954" y="461367"/>
                  </a:lnTo>
                  <a:lnTo>
                    <a:pt x="150645" y="447790"/>
                  </a:lnTo>
                  <a:lnTo>
                    <a:pt x="108743" y="426306"/>
                  </a:lnTo>
                  <a:lnTo>
                    <a:pt x="72238" y="397852"/>
                  </a:lnTo>
                  <a:lnTo>
                    <a:pt x="42120" y="363363"/>
                  </a:lnTo>
                  <a:lnTo>
                    <a:pt x="19380" y="323777"/>
                  </a:lnTo>
                  <a:lnTo>
                    <a:pt x="5010" y="280029"/>
                  </a:lnTo>
                  <a:lnTo>
                    <a:pt x="0" y="233056"/>
                  </a:lnTo>
                  <a:lnTo>
                    <a:pt x="5010" y="186079"/>
                  </a:lnTo>
                  <a:lnTo>
                    <a:pt x="19380" y="142328"/>
                  </a:lnTo>
                  <a:lnTo>
                    <a:pt x="42120" y="102740"/>
                  </a:lnTo>
                  <a:lnTo>
                    <a:pt x="72238" y="68250"/>
                  </a:lnTo>
                  <a:lnTo>
                    <a:pt x="108743" y="39795"/>
                  </a:lnTo>
                  <a:lnTo>
                    <a:pt x="150645" y="18310"/>
                  </a:lnTo>
                  <a:lnTo>
                    <a:pt x="196954" y="4733"/>
                  </a:lnTo>
                  <a:lnTo>
                    <a:pt x="246677" y="0"/>
                  </a:lnTo>
                  <a:lnTo>
                    <a:pt x="296400" y="4733"/>
                  </a:lnTo>
                  <a:lnTo>
                    <a:pt x="342708" y="18310"/>
                  </a:lnTo>
                  <a:lnTo>
                    <a:pt x="384610" y="39795"/>
                  </a:lnTo>
                  <a:lnTo>
                    <a:pt x="421116" y="68250"/>
                  </a:lnTo>
                  <a:lnTo>
                    <a:pt x="451234" y="102740"/>
                  </a:lnTo>
                  <a:lnTo>
                    <a:pt x="473973" y="142328"/>
                  </a:lnTo>
                  <a:lnTo>
                    <a:pt x="488344" y="186079"/>
                  </a:lnTo>
                  <a:lnTo>
                    <a:pt x="493354" y="233056"/>
                  </a:lnTo>
                  <a:lnTo>
                    <a:pt x="488344" y="280029"/>
                  </a:lnTo>
                  <a:lnTo>
                    <a:pt x="473973" y="323777"/>
                  </a:lnTo>
                  <a:lnTo>
                    <a:pt x="451234" y="363363"/>
                  </a:lnTo>
                  <a:lnTo>
                    <a:pt x="421116" y="397852"/>
                  </a:lnTo>
                  <a:lnTo>
                    <a:pt x="384610" y="426306"/>
                  </a:lnTo>
                  <a:lnTo>
                    <a:pt x="342708" y="447790"/>
                  </a:lnTo>
                  <a:lnTo>
                    <a:pt x="296400" y="461367"/>
                  </a:lnTo>
                  <a:lnTo>
                    <a:pt x="246677" y="46610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a:off x="16424382" y="8306052"/>
              <a:ext cx="297815" cy="281940"/>
            </a:xfrm>
            <a:custGeom>
              <a:avLst/>
              <a:gdLst/>
              <a:ahLst/>
              <a:cxnLst/>
              <a:rect l="l" t="t" r="r" b="b"/>
              <a:pathLst>
                <a:path w="297815" h="281940" extrusionOk="0">
                  <a:moveTo>
                    <a:pt x="148883" y="0"/>
                  </a:move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lnTo>
                    <a:pt x="198515" y="93810"/>
                  </a:lnTo>
                  <a:lnTo>
                    <a:pt x="198515" y="46905"/>
                  </a:lnTo>
                  <a:lnTo>
                    <a:pt x="194607" y="28672"/>
                  </a:lnTo>
                  <a:lnTo>
                    <a:pt x="183957" y="13760"/>
                  </a:lnTo>
                  <a:lnTo>
                    <a:pt x="168178" y="3694"/>
                  </a:lnTo>
                  <a:lnTo>
                    <a:pt x="14888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a:off x="16424382" y="8306052"/>
              <a:ext cx="297815" cy="281940"/>
            </a:xfrm>
            <a:custGeom>
              <a:avLst/>
              <a:gdLst/>
              <a:ahLst/>
              <a:cxnLst/>
              <a:rect l="l" t="t" r="r" b="b"/>
              <a:pathLst>
                <a:path w="297815" h="281940" extrusionOk="0">
                  <a:moveTo>
                    <a:pt x="248147" y="93810"/>
                  </a:moveTo>
                  <a:lnTo>
                    <a:pt x="198515" y="93810"/>
                  </a:lnTo>
                  <a:lnTo>
                    <a:pt x="198515" y="46905"/>
                  </a:lnTo>
                  <a:lnTo>
                    <a:pt x="194607" y="28672"/>
                  </a:lnTo>
                  <a:lnTo>
                    <a:pt x="183957" y="13760"/>
                  </a:lnTo>
                  <a:lnTo>
                    <a:pt x="168178" y="3694"/>
                  </a:lnTo>
                  <a:lnTo>
                    <a:pt x="148883" y="0"/>
                  </a:ln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63" name="Google Shape;263;p7"/>
            <p:cNvPicPr preferRelativeResize="0"/>
            <p:nvPr/>
          </p:nvPicPr>
          <p:blipFill rotWithShape="1">
            <a:blip r:embed="rId25">
              <a:alphaModFix/>
            </a:blip>
            <a:srcRect/>
            <a:stretch/>
          </p:blipFill>
          <p:spPr>
            <a:xfrm>
              <a:off x="17167416" y="5322166"/>
              <a:ext cx="253269" cy="225685"/>
            </a:xfrm>
            <a:prstGeom prst="rect">
              <a:avLst/>
            </a:prstGeom>
            <a:noFill/>
            <a:ln>
              <a:noFill/>
            </a:ln>
          </p:spPr>
        </p:pic>
        <p:sp>
          <p:nvSpPr>
            <p:cNvPr id="264" name="Google Shape;264;p7"/>
            <p:cNvSpPr/>
            <p:nvPr/>
          </p:nvSpPr>
          <p:spPr>
            <a:xfrm>
              <a:off x="17167416" y="5322166"/>
              <a:ext cx="253365" cy="226060"/>
            </a:xfrm>
            <a:custGeom>
              <a:avLst/>
              <a:gdLst/>
              <a:ahLst/>
              <a:cxnLst/>
              <a:rect l="l" t="t" r="r" b="b"/>
              <a:pathLst>
                <a:path w="253365" h="226060" extrusionOk="0">
                  <a:moveTo>
                    <a:pt x="58802" y="225450"/>
                  </a:moveTo>
                  <a:lnTo>
                    <a:pt x="236962" y="184325"/>
                  </a:lnTo>
                  <a:lnTo>
                    <a:pt x="244719" y="180797"/>
                  </a:lnTo>
                  <a:lnTo>
                    <a:pt x="250326" y="174779"/>
                  </a:lnTo>
                  <a:lnTo>
                    <a:pt x="253269" y="167097"/>
                  </a:lnTo>
                  <a:lnTo>
                    <a:pt x="253033" y="158579"/>
                  </a:lnTo>
                  <a:lnTo>
                    <a:pt x="220187" y="16317"/>
                  </a:lnTo>
                  <a:lnTo>
                    <a:pt x="216667" y="8558"/>
                  </a:lnTo>
                  <a:lnTo>
                    <a:pt x="210654" y="2947"/>
                  </a:lnTo>
                  <a:lnTo>
                    <a:pt x="202977" y="0"/>
                  </a:lnTo>
                  <a:lnTo>
                    <a:pt x="194467" y="234"/>
                  </a:lnTo>
                  <a:lnTo>
                    <a:pt x="16307" y="41360"/>
                  </a:lnTo>
                  <a:lnTo>
                    <a:pt x="8550" y="44881"/>
                  </a:lnTo>
                  <a:lnTo>
                    <a:pt x="2942" y="50896"/>
                  </a:lnTo>
                  <a:lnTo>
                    <a:pt x="0" y="58580"/>
                  </a:lnTo>
                  <a:lnTo>
                    <a:pt x="236" y="67105"/>
                  </a:lnTo>
                  <a:lnTo>
                    <a:pt x="33081" y="209354"/>
                  </a:lnTo>
                  <a:lnTo>
                    <a:pt x="36602" y="217121"/>
                  </a:lnTo>
                  <a:lnTo>
                    <a:pt x="42615" y="222736"/>
                  </a:lnTo>
                  <a:lnTo>
                    <a:pt x="50291" y="225685"/>
                  </a:lnTo>
                  <a:lnTo>
                    <a:pt x="58802" y="225450"/>
                  </a:lnTo>
                  <a:close/>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65" name="Google Shape;265;p7"/>
            <p:cNvPicPr preferRelativeResize="0"/>
            <p:nvPr/>
          </p:nvPicPr>
          <p:blipFill rotWithShape="1">
            <a:blip r:embed="rId26">
              <a:alphaModFix/>
            </a:blip>
            <a:srcRect/>
            <a:stretch/>
          </p:blipFill>
          <p:spPr>
            <a:xfrm>
              <a:off x="17478010" y="5004542"/>
              <a:ext cx="216722" cy="216910"/>
            </a:xfrm>
            <a:prstGeom prst="rect">
              <a:avLst/>
            </a:prstGeom>
            <a:noFill/>
            <a:ln>
              <a:noFill/>
            </a:ln>
          </p:spPr>
        </p:pic>
        <p:sp>
          <p:nvSpPr>
            <p:cNvPr id="266" name="Google Shape;266;p7"/>
            <p:cNvSpPr/>
            <p:nvPr/>
          </p:nvSpPr>
          <p:spPr>
            <a:xfrm>
              <a:off x="17428351" y="5223953"/>
              <a:ext cx="410209" cy="592454"/>
            </a:xfrm>
            <a:custGeom>
              <a:avLst/>
              <a:gdLst/>
              <a:ahLst/>
              <a:cxnLst/>
              <a:rect l="l" t="t" r="r" b="b"/>
              <a:pathLst>
                <a:path w="410209" h="592454" extrusionOk="0">
                  <a:moveTo>
                    <a:pt x="54316" y="295932"/>
                  </a:moveTo>
                  <a:lnTo>
                    <a:pt x="54153" y="295932"/>
                  </a:lnTo>
                  <a:lnTo>
                    <a:pt x="38340" y="297917"/>
                  </a:lnTo>
                  <a:lnTo>
                    <a:pt x="23456" y="305547"/>
                  </a:lnTo>
                  <a:lnTo>
                    <a:pt x="11145" y="317630"/>
                  </a:lnTo>
                  <a:lnTo>
                    <a:pt x="3051" y="332974"/>
                  </a:lnTo>
                  <a:lnTo>
                    <a:pt x="0" y="348685"/>
                  </a:lnTo>
                  <a:lnTo>
                    <a:pt x="2625" y="365258"/>
                  </a:lnTo>
                  <a:lnTo>
                    <a:pt x="10304" y="380754"/>
                  </a:lnTo>
                  <a:lnTo>
                    <a:pt x="22413" y="393236"/>
                  </a:lnTo>
                  <a:lnTo>
                    <a:pt x="266980" y="592065"/>
                  </a:lnTo>
                  <a:lnTo>
                    <a:pt x="409819" y="584488"/>
                  </a:lnTo>
                  <a:lnTo>
                    <a:pt x="219534" y="404092"/>
                  </a:lnTo>
                  <a:lnTo>
                    <a:pt x="330703" y="404092"/>
                  </a:lnTo>
                  <a:lnTo>
                    <a:pt x="370679" y="383083"/>
                  </a:lnTo>
                  <a:lnTo>
                    <a:pt x="391155" y="345320"/>
                  </a:lnTo>
                  <a:lnTo>
                    <a:pt x="392932" y="329895"/>
                  </a:lnTo>
                  <a:lnTo>
                    <a:pt x="386886" y="296183"/>
                  </a:lnTo>
                  <a:lnTo>
                    <a:pt x="140223" y="296183"/>
                  </a:lnTo>
                  <a:lnTo>
                    <a:pt x="54316" y="295932"/>
                  </a:lnTo>
                  <a:close/>
                </a:path>
                <a:path w="410209" h="592454" extrusionOk="0">
                  <a:moveTo>
                    <a:pt x="330703" y="404092"/>
                  </a:moveTo>
                  <a:lnTo>
                    <a:pt x="219534" y="404092"/>
                  </a:lnTo>
                  <a:lnTo>
                    <a:pt x="317315" y="404821"/>
                  </a:lnTo>
                  <a:lnTo>
                    <a:pt x="330104" y="404271"/>
                  </a:lnTo>
                  <a:lnTo>
                    <a:pt x="330703" y="404092"/>
                  </a:lnTo>
                  <a:close/>
                </a:path>
                <a:path w="410209" h="592454" extrusionOk="0">
                  <a:moveTo>
                    <a:pt x="281065" y="0"/>
                  </a:moveTo>
                  <a:lnTo>
                    <a:pt x="236160" y="964"/>
                  </a:lnTo>
                  <a:lnTo>
                    <a:pt x="195824" y="22843"/>
                  </a:lnTo>
                  <a:lnTo>
                    <a:pt x="175954" y="61053"/>
                  </a:lnTo>
                  <a:lnTo>
                    <a:pt x="174451" y="76546"/>
                  </a:lnTo>
                  <a:lnTo>
                    <a:pt x="177315" y="258601"/>
                  </a:lnTo>
                  <a:lnTo>
                    <a:pt x="174584" y="273266"/>
                  </a:lnTo>
                  <a:lnTo>
                    <a:pt x="166695" y="285223"/>
                  </a:lnTo>
                  <a:lnTo>
                    <a:pt x="154843" y="293265"/>
                  </a:lnTo>
                  <a:lnTo>
                    <a:pt x="140223" y="296183"/>
                  </a:lnTo>
                  <a:lnTo>
                    <a:pt x="386886" y="296183"/>
                  </a:lnTo>
                  <a:lnTo>
                    <a:pt x="353867" y="112067"/>
                  </a:lnTo>
                  <a:lnTo>
                    <a:pt x="342294" y="68324"/>
                  </a:lnTo>
                  <a:lnTo>
                    <a:pt x="324741" y="32662"/>
                  </a:lnTo>
                  <a:lnTo>
                    <a:pt x="303551" y="8686"/>
                  </a:lnTo>
                  <a:lnTo>
                    <a:pt x="28106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17428351" y="5223953"/>
              <a:ext cx="410209" cy="592454"/>
            </a:xfrm>
            <a:custGeom>
              <a:avLst/>
              <a:gdLst/>
              <a:ahLst/>
              <a:cxnLst/>
              <a:rect l="l" t="t" r="r" b="b"/>
              <a:pathLst>
                <a:path w="410209" h="592454" extrusionOk="0">
                  <a:moveTo>
                    <a:pt x="409819" y="584489"/>
                  </a:moveTo>
                  <a:lnTo>
                    <a:pt x="237753" y="421381"/>
                  </a:lnTo>
                  <a:lnTo>
                    <a:pt x="227676" y="411832"/>
                  </a:lnTo>
                  <a:lnTo>
                    <a:pt x="219534" y="404092"/>
                  </a:lnTo>
                  <a:lnTo>
                    <a:pt x="317315" y="404821"/>
                  </a:lnTo>
                  <a:lnTo>
                    <a:pt x="330105" y="404271"/>
                  </a:lnTo>
                  <a:lnTo>
                    <a:pt x="344407" y="399997"/>
                  </a:lnTo>
                  <a:lnTo>
                    <a:pt x="379312" y="373624"/>
                  </a:lnTo>
                  <a:lnTo>
                    <a:pt x="392932" y="329895"/>
                  </a:lnTo>
                  <a:lnTo>
                    <a:pt x="353867" y="112067"/>
                  </a:lnTo>
                  <a:lnTo>
                    <a:pt x="342294" y="68324"/>
                  </a:lnTo>
                  <a:lnTo>
                    <a:pt x="324741" y="32662"/>
                  </a:lnTo>
                  <a:lnTo>
                    <a:pt x="303551" y="8686"/>
                  </a:lnTo>
                  <a:lnTo>
                    <a:pt x="281065" y="0"/>
                  </a:lnTo>
                  <a:lnTo>
                    <a:pt x="236160" y="964"/>
                  </a:lnTo>
                  <a:lnTo>
                    <a:pt x="195824" y="22843"/>
                  </a:lnTo>
                  <a:lnTo>
                    <a:pt x="175954" y="61053"/>
                  </a:lnTo>
                  <a:lnTo>
                    <a:pt x="174451" y="76546"/>
                  </a:lnTo>
                  <a:lnTo>
                    <a:pt x="177316" y="258601"/>
                  </a:lnTo>
                  <a:lnTo>
                    <a:pt x="174584" y="273266"/>
                  </a:lnTo>
                  <a:lnTo>
                    <a:pt x="166695" y="285223"/>
                  </a:lnTo>
                  <a:lnTo>
                    <a:pt x="154843" y="293265"/>
                  </a:lnTo>
                  <a:lnTo>
                    <a:pt x="140223" y="296183"/>
                  </a:lnTo>
                  <a:lnTo>
                    <a:pt x="54316" y="295932"/>
                  </a:lnTo>
                  <a:lnTo>
                    <a:pt x="54153" y="295932"/>
                  </a:lnTo>
                  <a:lnTo>
                    <a:pt x="11145" y="317630"/>
                  </a:lnTo>
                  <a:lnTo>
                    <a:pt x="0" y="348685"/>
                  </a:lnTo>
                  <a:lnTo>
                    <a:pt x="2625" y="365258"/>
                  </a:lnTo>
                  <a:lnTo>
                    <a:pt x="10304" y="380754"/>
                  </a:lnTo>
                  <a:lnTo>
                    <a:pt x="22413" y="393236"/>
                  </a:lnTo>
                  <a:lnTo>
                    <a:pt x="266980" y="592065"/>
                  </a:lnTo>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7"/>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lnTo>
                    <a:pt x="3054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7"/>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7"/>
            <p:cNvSpPr/>
            <p:nvPr/>
          </p:nvSpPr>
          <p:spPr>
            <a:xfrm>
              <a:off x="15481908" y="4293691"/>
              <a:ext cx="263525" cy="858520"/>
            </a:xfrm>
            <a:custGeom>
              <a:avLst/>
              <a:gdLst/>
              <a:ahLst/>
              <a:cxnLst/>
              <a:rect l="l" t="t" r="r" b="b"/>
              <a:pathLst>
                <a:path w="263525" h="858520" extrusionOk="0">
                  <a:moveTo>
                    <a:pt x="147551" y="0"/>
                  </a:moveTo>
                  <a:lnTo>
                    <a:pt x="92792" y="527"/>
                  </a:lnTo>
                  <a:lnTo>
                    <a:pt x="50008" y="18756"/>
                  </a:lnTo>
                  <a:lnTo>
                    <a:pt x="32442" y="62335"/>
                  </a:lnTo>
                  <a:lnTo>
                    <a:pt x="0" y="433833"/>
                  </a:lnTo>
                  <a:lnTo>
                    <a:pt x="65715" y="433695"/>
                  </a:lnTo>
                  <a:lnTo>
                    <a:pt x="57786" y="858495"/>
                  </a:lnTo>
                  <a:lnTo>
                    <a:pt x="152992" y="847538"/>
                  </a:ln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7"/>
            <p:cNvSpPr/>
            <p:nvPr/>
          </p:nvSpPr>
          <p:spPr>
            <a:xfrm>
              <a:off x="15481908" y="4293691"/>
              <a:ext cx="263525" cy="858520"/>
            </a:xfrm>
            <a:custGeom>
              <a:avLst/>
              <a:gdLst/>
              <a:ahLst/>
              <a:cxnLst/>
              <a:rect l="l" t="t" r="r" b="b"/>
              <a:pathLst>
                <a:path w="263525" h="858520" extrusionOk="0">
                  <a:moveTo>
                    <a:pt x="152992" y="847538"/>
                  </a:move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lnTo>
                    <a:pt x="92792" y="527"/>
                  </a:lnTo>
                  <a:lnTo>
                    <a:pt x="50008" y="18756"/>
                  </a:lnTo>
                  <a:lnTo>
                    <a:pt x="32442" y="62335"/>
                  </a:lnTo>
                  <a:lnTo>
                    <a:pt x="0" y="433833"/>
                  </a:lnTo>
                  <a:lnTo>
                    <a:pt x="65715" y="433695"/>
                  </a:lnTo>
                  <a:lnTo>
                    <a:pt x="57786" y="858495"/>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72" name="Google Shape;272;p7"/>
            <p:cNvPicPr preferRelativeResize="0"/>
            <p:nvPr/>
          </p:nvPicPr>
          <p:blipFill rotWithShape="1">
            <a:blip r:embed="rId27">
              <a:alphaModFix/>
            </a:blip>
            <a:srcRect/>
            <a:stretch/>
          </p:blipFill>
          <p:spPr>
            <a:xfrm>
              <a:off x="15543421" y="4071758"/>
              <a:ext cx="199759" cy="203855"/>
            </a:xfrm>
            <a:prstGeom prst="rect">
              <a:avLst/>
            </a:prstGeom>
            <a:noFill/>
            <a:ln>
              <a:noFill/>
            </a:ln>
          </p:spPr>
        </p:pic>
        <p:sp>
          <p:nvSpPr>
            <p:cNvPr id="273" name="Google Shape;273;p7"/>
            <p:cNvSpPr/>
            <p:nvPr/>
          </p:nvSpPr>
          <p:spPr>
            <a:xfrm>
              <a:off x="15558645" y="4330854"/>
              <a:ext cx="358775" cy="223520"/>
            </a:xfrm>
            <a:custGeom>
              <a:avLst/>
              <a:gdLst/>
              <a:ahLst/>
              <a:cxnLst/>
              <a:rect l="l" t="t" r="r" b="b"/>
              <a:pathLst>
                <a:path w="358775" h="223520" extrusionOk="0">
                  <a:moveTo>
                    <a:pt x="61593" y="0"/>
                  </a:moveTo>
                  <a:lnTo>
                    <a:pt x="0" y="53954"/>
                  </a:lnTo>
                  <a:lnTo>
                    <a:pt x="127472" y="208542"/>
                  </a:lnTo>
                  <a:lnTo>
                    <a:pt x="163031" y="222941"/>
                  </a:lnTo>
                  <a:lnTo>
                    <a:pt x="323387" y="203352"/>
                  </a:lnTo>
                  <a:lnTo>
                    <a:pt x="338640" y="198191"/>
                  </a:lnTo>
                  <a:lnTo>
                    <a:pt x="350379" y="187759"/>
                  </a:lnTo>
                  <a:lnTo>
                    <a:pt x="357468" y="173558"/>
                  </a:lnTo>
                  <a:lnTo>
                    <a:pt x="358770" y="157088"/>
                  </a:lnTo>
                  <a:lnTo>
                    <a:pt x="353764" y="141366"/>
                  </a:lnTo>
                  <a:lnTo>
                    <a:pt x="343649" y="129266"/>
                  </a:lnTo>
                  <a:lnTo>
                    <a:pt x="329871" y="121957"/>
                  </a:lnTo>
                  <a:lnTo>
                    <a:pt x="313875" y="120612"/>
                  </a:lnTo>
                  <a:lnTo>
                    <a:pt x="175031" y="137574"/>
                  </a:lnTo>
                  <a:lnTo>
                    <a:pt x="6159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7"/>
            <p:cNvSpPr/>
            <p:nvPr/>
          </p:nvSpPr>
          <p:spPr>
            <a:xfrm>
              <a:off x="15558645" y="4330854"/>
              <a:ext cx="358775" cy="223520"/>
            </a:xfrm>
            <a:custGeom>
              <a:avLst/>
              <a:gdLst/>
              <a:ahLst/>
              <a:cxnLst/>
              <a:rect l="l" t="t" r="r" b="b"/>
              <a:pathLst>
                <a:path w="358775" h="223520" extrusionOk="0">
                  <a:moveTo>
                    <a:pt x="61593" y="0"/>
                  </a:moveTo>
                  <a:lnTo>
                    <a:pt x="175031" y="137574"/>
                  </a:lnTo>
                  <a:lnTo>
                    <a:pt x="313875" y="120612"/>
                  </a:lnTo>
                  <a:lnTo>
                    <a:pt x="329871" y="121957"/>
                  </a:lnTo>
                  <a:lnTo>
                    <a:pt x="343649" y="129266"/>
                  </a:lnTo>
                  <a:lnTo>
                    <a:pt x="353764" y="141366"/>
                  </a:lnTo>
                  <a:lnTo>
                    <a:pt x="358770" y="157088"/>
                  </a:lnTo>
                  <a:lnTo>
                    <a:pt x="357468" y="173558"/>
                  </a:lnTo>
                  <a:lnTo>
                    <a:pt x="350379" y="187759"/>
                  </a:lnTo>
                  <a:lnTo>
                    <a:pt x="338640" y="198191"/>
                  </a:lnTo>
                  <a:lnTo>
                    <a:pt x="323387" y="203352"/>
                  </a:lnTo>
                  <a:lnTo>
                    <a:pt x="163031" y="222941"/>
                  </a:lnTo>
                  <a:lnTo>
                    <a:pt x="153036" y="222881"/>
                  </a:lnTo>
                  <a:lnTo>
                    <a:pt x="143499" y="220345"/>
                  </a:lnTo>
                  <a:lnTo>
                    <a:pt x="134838" y="215508"/>
                  </a:lnTo>
                  <a:lnTo>
                    <a:pt x="127472" y="208542"/>
                  </a:lnTo>
                  <a:lnTo>
                    <a:pt x="0" y="53954"/>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75" name="Google Shape;275;p7"/>
            <p:cNvPicPr preferRelativeResize="0"/>
            <p:nvPr/>
          </p:nvPicPr>
          <p:blipFill rotWithShape="1">
            <a:blip r:embed="rId28">
              <a:alphaModFix/>
            </a:blip>
            <a:srcRect/>
            <a:stretch/>
          </p:blipFill>
          <p:spPr>
            <a:xfrm>
              <a:off x="17069873" y="7264742"/>
              <a:ext cx="2559965" cy="1568139"/>
            </a:xfrm>
            <a:prstGeom prst="rect">
              <a:avLst/>
            </a:prstGeom>
            <a:noFill/>
            <a:ln>
              <a:noFill/>
            </a:ln>
          </p:spPr>
        </p:pic>
        <p:sp>
          <p:nvSpPr>
            <p:cNvPr id="276" name="Google Shape;276;p7"/>
            <p:cNvSpPr/>
            <p:nvPr/>
          </p:nvSpPr>
          <p:spPr>
            <a:xfrm>
              <a:off x="8675994" y="1600131"/>
              <a:ext cx="401320" cy="401319"/>
            </a:xfrm>
            <a:custGeom>
              <a:avLst/>
              <a:gdLst/>
              <a:ahLst/>
              <a:cxnLst/>
              <a:rect l="l" t="t" r="r" b="b"/>
              <a:pathLst>
                <a:path w="401320" h="401319" extrusionOk="0">
                  <a:moveTo>
                    <a:pt x="200500" y="401001"/>
                  </a:move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close/>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8876495" y="1289689"/>
              <a:ext cx="0" cy="247015"/>
            </a:xfrm>
            <a:custGeom>
              <a:avLst/>
              <a:gdLst/>
              <a:ahLst/>
              <a:cxnLst/>
              <a:rect l="l" t="t" r="r" b="b"/>
              <a:pathLst>
                <a:path w="120000" h="247015" extrusionOk="0">
                  <a:moveTo>
                    <a:pt x="0" y="246978"/>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8876495" y="2064588"/>
              <a:ext cx="0" cy="247014"/>
            </a:xfrm>
            <a:custGeom>
              <a:avLst/>
              <a:gdLst/>
              <a:ahLst/>
              <a:cxnLst/>
              <a:rect l="l" t="t" r="r" b="b"/>
              <a:pathLst>
                <a:path w="120000" h="247014" extrusionOk="0">
                  <a:moveTo>
                    <a:pt x="0" y="246978"/>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8365556" y="1800628"/>
              <a:ext cx="247015" cy="0"/>
            </a:xfrm>
            <a:custGeom>
              <a:avLst/>
              <a:gdLst/>
              <a:ahLst/>
              <a:cxnLst/>
              <a:rect l="l" t="t" r="r" b="b"/>
              <a:pathLst>
                <a:path w="247015" h="120000" extrusionOk="0">
                  <a:moveTo>
                    <a:pt x="246978" y="0"/>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7"/>
            <p:cNvSpPr/>
            <p:nvPr/>
          </p:nvSpPr>
          <p:spPr>
            <a:xfrm>
              <a:off x="9140454" y="1800628"/>
              <a:ext cx="247015" cy="0"/>
            </a:xfrm>
            <a:custGeom>
              <a:avLst/>
              <a:gdLst/>
              <a:ahLst/>
              <a:cxnLst/>
              <a:rect l="l" t="t" r="r" b="b"/>
              <a:pathLst>
                <a:path w="247015" h="120000" extrusionOk="0">
                  <a:moveTo>
                    <a:pt x="246978" y="0"/>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8513555" y="1437688"/>
              <a:ext cx="178434" cy="178434"/>
            </a:xfrm>
            <a:custGeom>
              <a:avLst/>
              <a:gdLst/>
              <a:ahLst/>
              <a:cxnLst/>
              <a:rect l="l" t="t" r="r" b="b"/>
              <a:pathLst>
                <a:path w="178434" h="178434" extrusionOk="0">
                  <a:moveTo>
                    <a:pt x="177946" y="177946"/>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7"/>
            <p:cNvSpPr/>
            <p:nvPr/>
          </p:nvSpPr>
          <p:spPr>
            <a:xfrm>
              <a:off x="9061493" y="1985627"/>
              <a:ext cx="178434" cy="178435"/>
            </a:xfrm>
            <a:custGeom>
              <a:avLst/>
              <a:gdLst/>
              <a:ahLst/>
              <a:cxnLst/>
              <a:rect l="l" t="t" r="r" b="b"/>
              <a:pathLst>
                <a:path w="178434" h="178435" extrusionOk="0">
                  <a:moveTo>
                    <a:pt x="177946" y="177946"/>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7"/>
            <p:cNvSpPr/>
            <p:nvPr/>
          </p:nvSpPr>
          <p:spPr>
            <a:xfrm>
              <a:off x="9061488" y="1437688"/>
              <a:ext cx="178434" cy="178434"/>
            </a:xfrm>
            <a:custGeom>
              <a:avLst/>
              <a:gdLst/>
              <a:ahLst/>
              <a:cxnLst/>
              <a:rect l="l" t="t" r="r" b="b"/>
              <a:pathLst>
                <a:path w="178434" h="178434" extrusionOk="0">
                  <a:moveTo>
                    <a:pt x="0" y="177946"/>
                  </a:moveTo>
                  <a:lnTo>
                    <a:pt x="177946"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8513551" y="1985627"/>
              <a:ext cx="178434" cy="178435"/>
            </a:xfrm>
            <a:custGeom>
              <a:avLst/>
              <a:gdLst/>
              <a:ahLst/>
              <a:cxnLst/>
              <a:rect l="l" t="t" r="r" b="b"/>
              <a:pathLst>
                <a:path w="178434" h="178435" extrusionOk="0">
                  <a:moveTo>
                    <a:pt x="0" y="177946"/>
                  </a:moveTo>
                  <a:lnTo>
                    <a:pt x="177946"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9643810" y="1353083"/>
              <a:ext cx="1083945" cy="381635"/>
            </a:xfrm>
            <a:custGeom>
              <a:avLst/>
              <a:gdLst/>
              <a:ahLst/>
              <a:cxnLst/>
              <a:rect l="l" t="t" r="r" b="b"/>
              <a:pathLst>
                <a:path w="1083945" h="381635" extrusionOk="0">
                  <a:moveTo>
                    <a:pt x="338804" y="0"/>
                  </a:move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lnTo>
                    <a:pt x="1083686" y="381173"/>
                  </a:ln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07700" y="161724"/>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7"/>
            <p:cNvSpPr/>
            <p:nvPr/>
          </p:nvSpPr>
          <p:spPr>
            <a:xfrm>
              <a:off x="9643810" y="1353083"/>
              <a:ext cx="1083945" cy="381635"/>
            </a:xfrm>
            <a:custGeom>
              <a:avLst/>
              <a:gdLst/>
              <a:ahLst/>
              <a:cxnLst/>
              <a:rect l="l" t="t" r="r" b="b"/>
              <a:pathLst>
                <a:path w="1083945" h="381635" extrusionOk="0">
                  <a:moveTo>
                    <a:pt x="1083686" y="381173"/>
                  </a:move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43304" y="155198"/>
                  </a:lnTo>
                  <a:lnTo>
                    <a:pt x="707700" y="161724"/>
                  </a:lnTo>
                  <a:lnTo>
                    <a:pt x="673564" y="172228"/>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0331102" y="1685353"/>
              <a:ext cx="812800" cy="286385"/>
            </a:xfrm>
            <a:custGeom>
              <a:avLst/>
              <a:gdLst/>
              <a:ahLst/>
              <a:cxnLst/>
              <a:rect l="l" t="t" r="r" b="b"/>
              <a:pathLst>
                <a:path w="812800" h="286385" extrusionOk="0">
                  <a:moveTo>
                    <a:pt x="558667" y="0"/>
                  </a:moveTo>
                  <a:lnTo>
                    <a:pt x="510344" y="4601"/>
                  </a:lnTo>
                  <a:lnTo>
                    <a:pt x="465113" y="17832"/>
                  </a:lnTo>
                  <a:lnTo>
                    <a:pt x="423814" y="38829"/>
                  </a:lnTo>
                  <a:lnTo>
                    <a:pt x="387292" y="66730"/>
                  </a:lnTo>
                  <a:lnTo>
                    <a:pt x="356388" y="100674"/>
                  </a:lnTo>
                  <a:lnTo>
                    <a:pt x="331943" y="139798"/>
                  </a:lnTo>
                  <a:lnTo>
                    <a:pt x="307589" y="129169"/>
                  </a:lnTo>
                  <a:lnTo>
                    <a:pt x="255289" y="116400"/>
                  </a:lnTo>
                  <a:lnTo>
                    <a:pt x="176104" y="120496"/>
                  </a:lnTo>
                  <a:lnTo>
                    <a:pt x="128448" y="137010"/>
                  </a:lnTo>
                  <a:lnTo>
                    <a:pt x="85841" y="163033"/>
                  </a:lnTo>
                  <a:lnTo>
                    <a:pt x="49451" y="197337"/>
                  </a:lnTo>
                  <a:lnTo>
                    <a:pt x="20448" y="238695"/>
                  </a:lnTo>
                  <a:lnTo>
                    <a:pt x="0" y="285880"/>
                  </a:lnTo>
                  <a:lnTo>
                    <a:pt x="810572" y="285880"/>
                  </a:lnTo>
                  <a:lnTo>
                    <a:pt x="811467" y="278031"/>
                  </a:lnTo>
                  <a:lnTo>
                    <a:pt x="812611" y="262150"/>
                  </a:lnTo>
                  <a:lnTo>
                    <a:pt x="812771" y="254103"/>
                  </a:lnTo>
                  <a:lnTo>
                    <a:pt x="808676" y="208427"/>
                  </a:lnTo>
                  <a:lnTo>
                    <a:pt x="796872" y="165437"/>
                  </a:lnTo>
                  <a:lnTo>
                    <a:pt x="778076" y="125851"/>
                  </a:lnTo>
                  <a:lnTo>
                    <a:pt x="753005" y="90387"/>
                  </a:lnTo>
                  <a:lnTo>
                    <a:pt x="722378" y="59761"/>
                  </a:lnTo>
                  <a:lnTo>
                    <a:pt x="686913" y="34692"/>
                  </a:lnTo>
                  <a:lnTo>
                    <a:pt x="647328" y="15897"/>
                  </a:lnTo>
                  <a:lnTo>
                    <a:pt x="604340" y="4093"/>
                  </a:lnTo>
                  <a:lnTo>
                    <a:pt x="55866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10331102" y="1685353"/>
              <a:ext cx="812800" cy="286385"/>
            </a:xfrm>
            <a:custGeom>
              <a:avLst/>
              <a:gdLst/>
              <a:ahLst/>
              <a:cxnLst/>
              <a:rect l="l" t="t" r="r" b="b"/>
              <a:pathLst>
                <a:path w="812800" h="286385" extrusionOk="0">
                  <a:moveTo>
                    <a:pt x="0" y="285880"/>
                  </a:moveTo>
                  <a:lnTo>
                    <a:pt x="20448" y="238695"/>
                  </a:lnTo>
                  <a:lnTo>
                    <a:pt x="49451" y="197337"/>
                  </a:lnTo>
                  <a:lnTo>
                    <a:pt x="85841" y="163033"/>
                  </a:lnTo>
                  <a:lnTo>
                    <a:pt x="128448" y="137010"/>
                  </a:lnTo>
                  <a:lnTo>
                    <a:pt x="176104" y="120496"/>
                  </a:lnTo>
                  <a:lnTo>
                    <a:pt x="227641" y="114719"/>
                  </a:lnTo>
                  <a:lnTo>
                    <a:pt x="255289" y="116400"/>
                  </a:lnTo>
                  <a:lnTo>
                    <a:pt x="281988" y="121293"/>
                  </a:lnTo>
                  <a:lnTo>
                    <a:pt x="307589" y="129169"/>
                  </a:lnTo>
                  <a:lnTo>
                    <a:pt x="331943" y="139798"/>
                  </a:lnTo>
                  <a:lnTo>
                    <a:pt x="356388" y="100674"/>
                  </a:lnTo>
                  <a:lnTo>
                    <a:pt x="387292" y="66730"/>
                  </a:lnTo>
                  <a:lnTo>
                    <a:pt x="423814" y="38829"/>
                  </a:lnTo>
                  <a:lnTo>
                    <a:pt x="465113" y="17832"/>
                  </a:lnTo>
                  <a:lnTo>
                    <a:pt x="510344" y="4601"/>
                  </a:lnTo>
                  <a:lnTo>
                    <a:pt x="558667" y="0"/>
                  </a:lnTo>
                  <a:lnTo>
                    <a:pt x="604340" y="4093"/>
                  </a:lnTo>
                  <a:lnTo>
                    <a:pt x="647328" y="15897"/>
                  </a:lnTo>
                  <a:lnTo>
                    <a:pt x="686913" y="34692"/>
                  </a:lnTo>
                  <a:lnTo>
                    <a:pt x="722378" y="59761"/>
                  </a:lnTo>
                  <a:lnTo>
                    <a:pt x="753005" y="90387"/>
                  </a:lnTo>
                  <a:lnTo>
                    <a:pt x="778076" y="125851"/>
                  </a:lnTo>
                  <a:lnTo>
                    <a:pt x="796872" y="165437"/>
                  </a:lnTo>
                  <a:lnTo>
                    <a:pt x="808676" y="208427"/>
                  </a:lnTo>
                  <a:lnTo>
                    <a:pt x="812771" y="254103"/>
                  </a:lnTo>
                  <a:lnTo>
                    <a:pt x="812611" y="262150"/>
                  </a:lnTo>
                  <a:lnTo>
                    <a:pt x="812161" y="270123"/>
                  </a:lnTo>
                  <a:lnTo>
                    <a:pt x="811467" y="278031"/>
                  </a:lnTo>
                  <a:lnTo>
                    <a:pt x="810572" y="285880"/>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17816589" y="2621273"/>
              <a:ext cx="445769" cy="1659254"/>
            </a:xfrm>
            <a:custGeom>
              <a:avLst/>
              <a:gdLst/>
              <a:ahLst/>
              <a:cxnLst/>
              <a:rect l="l" t="t" r="r" b="b"/>
              <a:pathLst>
                <a:path w="445769" h="1659254" extrusionOk="0">
                  <a:moveTo>
                    <a:pt x="445444" y="0"/>
                  </a:moveTo>
                  <a:lnTo>
                    <a:pt x="0" y="0"/>
                  </a:lnTo>
                  <a:lnTo>
                    <a:pt x="0" y="1659191"/>
                  </a:lnTo>
                  <a:lnTo>
                    <a:pt x="4454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17816589" y="2621273"/>
              <a:ext cx="445769" cy="1659254"/>
            </a:xfrm>
            <a:custGeom>
              <a:avLst/>
              <a:gdLst/>
              <a:ahLst/>
              <a:cxnLst/>
              <a:rect l="l" t="t" r="r" b="b"/>
              <a:pathLst>
                <a:path w="445769" h="1659254" extrusionOk="0">
                  <a:moveTo>
                    <a:pt x="445444" y="0"/>
                  </a:moveTo>
                  <a:lnTo>
                    <a:pt x="0" y="0"/>
                  </a:lnTo>
                  <a:lnTo>
                    <a:pt x="0" y="165919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a:off x="17941490"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7"/>
            <p:cNvSpPr/>
            <p:nvPr/>
          </p:nvSpPr>
          <p:spPr>
            <a:xfrm>
              <a:off x="18050381"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18159273"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17941490"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18050381"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18159273"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a:off x="18263352" y="1500288"/>
              <a:ext cx="762634" cy="2766060"/>
            </a:xfrm>
            <a:custGeom>
              <a:avLst/>
              <a:gdLst/>
              <a:ahLst/>
              <a:cxnLst/>
              <a:rect l="l" t="t" r="r" b="b"/>
              <a:pathLst>
                <a:path w="762634" h="2766060" extrusionOk="0">
                  <a:moveTo>
                    <a:pt x="762334" y="0"/>
                  </a:moveTo>
                  <a:lnTo>
                    <a:pt x="0" y="0"/>
                  </a:lnTo>
                  <a:lnTo>
                    <a:pt x="0" y="2765633"/>
                  </a:lnTo>
                  <a:lnTo>
                    <a:pt x="76233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a:off x="18263352" y="1500288"/>
              <a:ext cx="762634" cy="2766060"/>
            </a:xfrm>
            <a:custGeom>
              <a:avLst/>
              <a:gdLst/>
              <a:ahLst/>
              <a:cxnLst/>
              <a:rect l="l" t="t" r="r" b="b"/>
              <a:pathLst>
                <a:path w="762634" h="2766060" extrusionOk="0">
                  <a:moveTo>
                    <a:pt x="762334" y="0"/>
                  </a:moveTo>
                  <a:lnTo>
                    <a:pt x="0" y="0"/>
                  </a:lnTo>
                  <a:lnTo>
                    <a:pt x="0" y="2765633"/>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8469503" y="1757078"/>
              <a:ext cx="0" cy="271144"/>
            </a:xfrm>
            <a:custGeom>
              <a:avLst/>
              <a:gdLst/>
              <a:ahLst/>
              <a:cxnLst/>
              <a:rect l="l" t="t" r="r" b="b"/>
              <a:pathLst>
                <a:path w="120000" h="271144" extrusionOk="0">
                  <a:moveTo>
                    <a:pt x="0" y="27065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18662792" y="1728536"/>
              <a:ext cx="0" cy="328294"/>
            </a:xfrm>
            <a:custGeom>
              <a:avLst/>
              <a:gdLst/>
              <a:ahLst/>
              <a:cxnLst/>
              <a:rect l="l" t="t" r="r" b="b"/>
              <a:pathLst>
                <a:path w="120000" h="328294" extrusionOk="0">
                  <a:moveTo>
                    <a:pt x="0" y="327734"/>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18856079" y="1741449"/>
              <a:ext cx="0" cy="302260"/>
            </a:xfrm>
            <a:custGeom>
              <a:avLst/>
              <a:gdLst/>
              <a:ahLst/>
              <a:cxnLst/>
              <a:rect l="l" t="t" r="r" b="b"/>
              <a:pathLst>
                <a:path w="120000" h="302260" extrusionOk="0">
                  <a:moveTo>
                    <a:pt x="0" y="30191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18469503" y="2234633"/>
              <a:ext cx="0" cy="271144"/>
            </a:xfrm>
            <a:custGeom>
              <a:avLst/>
              <a:gdLst/>
              <a:ahLst/>
              <a:cxnLst/>
              <a:rect l="l" t="t" r="r" b="b"/>
              <a:pathLst>
                <a:path w="120000" h="271144" extrusionOk="0">
                  <a:moveTo>
                    <a:pt x="0" y="27065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7"/>
            <p:cNvSpPr/>
            <p:nvPr/>
          </p:nvSpPr>
          <p:spPr>
            <a:xfrm>
              <a:off x="18662792" y="2206094"/>
              <a:ext cx="0" cy="328294"/>
            </a:xfrm>
            <a:custGeom>
              <a:avLst/>
              <a:gdLst/>
              <a:ahLst/>
              <a:cxnLst/>
              <a:rect l="l" t="t" r="r" b="b"/>
              <a:pathLst>
                <a:path w="120000" h="328294" extrusionOk="0">
                  <a:moveTo>
                    <a:pt x="0" y="327734"/>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7"/>
            <p:cNvSpPr/>
            <p:nvPr/>
          </p:nvSpPr>
          <p:spPr>
            <a:xfrm>
              <a:off x="18856079" y="2219005"/>
              <a:ext cx="0" cy="302260"/>
            </a:xfrm>
            <a:custGeom>
              <a:avLst/>
              <a:gdLst/>
              <a:ahLst/>
              <a:cxnLst/>
              <a:rect l="l" t="t" r="r" b="b"/>
              <a:pathLst>
                <a:path w="120000" h="302260" extrusionOk="0">
                  <a:moveTo>
                    <a:pt x="0" y="30191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7"/>
            <p:cNvSpPr/>
            <p:nvPr/>
          </p:nvSpPr>
          <p:spPr>
            <a:xfrm>
              <a:off x="17349971" y="2762153"/>
              <a:ext cx="445769" cy="1518920"/>
            </a:xfrm>
            <a:custGeom>
              <a:avLst/>
              <a:gdLst/>
              <a:ahLst/>
              <a:cxnLst/>
              <a:rect l="l" t="t" r="r" b="b"/>
              <a:pathLst>
                <a:path w="445769" h="1518920" extrusionOk="0">
                  <a:moveTo>
                    <a:pt x="445444" y="0"/>
                  </a:moveTo>
                  <a:lnTo>
                    <a:pt x="0" y="217413"/>
                  </a:lnTo>
                  <a:lnTo>
                    <a:pt x="0" y="1518311"/>
                  </a:lnTo>
                  <a:lnTo>
                    <a:pt x="4454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7"/>
            <p:cNvSpPr/>
            <p:nvPr/>
          </p:nvSpPr>
          <p:spPr>
            <a:xfrm>
              <a:off x="17349971" y="2762153"/>
              <a:ext cx="445769" cy="1518920"/>
            </a:xfrm>
            <a:custGeom>
              <a:avLst/>
              <a:gdLst/>
              <a:ahLst/>
              <a:cxnLst/>
              <a:rect l="l" t="t" r="r" b="b"/>
              <a:pathLst>
                <a:path w="445769" h="1518920" extrusionOk="0">
                  <a:moveTo>
                    <a:pt x="445444" y="0"/>
                  </a:moveTo>
                  <a:lnTo>
                    <a:pt x="0" y="217413"/>
                  </a:lnTo>
                  <a:lnTo>
                    <a:pt x="0" y="151831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7"/>
            <p:cNvSpPr/>
            <p:nvPr/>
          </p:nvSpPr>
          <p:spPr>
            <a:xfrm>
              <a:off x="17468889" y="3076026"/>
              <a:ext cx="0" cy="96519"/>
            </a:xfrm>
            <a:custGeom>
              <a:avLst/>
              <a:gdLst/>
              <a:ahLst/>
              <a:cxnLst/>
              <a:rect l="l" t="t" r="r" b="b"/>
              <a:pathLst>
                <a:path w="120000" h="96519"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7"/>
            <p:cNvSpPr/>
            <p:nvPr/>
          </p:nvSpPr>
          <p:spPr>
            <a:xfrm>
              <a:off x="17577780" y="3071331"/>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7"/>
            <p:cNvSpPr/>
            <p:nvPr/>
          </p:nvSpPr>
          <p:spPr>
            <a:xfrm>
              <a:off x="17686671" y="3071331"/>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7"/>
            <p:cNvSpPr/>
            <p:nvPr/>
          </p:nvSpPr>
          <p:spPr>
            <a:xfrm>
              <a:off x="17468889" y="3469629"/>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7"/>
            <p:cNvSpPr/>
            <p:nvPr/>
          </p:nvSpPr>
          <p:spPr>
            <a:xfrm>
              <a:off x="17577780" y="3464934"/>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7"/>
            <p:cNvSpPr/>
            <p:nvPr/>
          </p:nvSpPr>
          <p:spPr>
            <a:xfrm>
              <a:off x="17686671" y="3464934"/>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7"/>
            <p:cNvSpPr/>
            <p:nvPr/>
          </p:nvSpPr>
          <p:spPr>
            <a:xfrm>
              <a:off x="17468889" y="3272832"/>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7"/>
            <p:cNvSpPr/>
            <p:nvPr/>
          </p:nvSpPr>
          <p:spPr>
            <a:xfrm>
              <a:off x="17577780" y="3268136"/>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7"/>
            <p:cNvSpPr/>
            <p:nvPr/>
          </p:nvSpPr>
          <p:spPr>
            <a:xfrm>
              <a:off x="17686671" y="3268136"/>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7"/>
            <p:cNvSpPr/>
            <p:nvPr/>
          </p:nvSpPr>
          <p:spPr>
            <a:xfrm>
              <a:off x="17468889" y="3666431"/>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7"/>
            <p:cNvSpPr/>
            <p:nvPr/>
          </p:nvSpPr>
          <p:spPr>
            <a:xfrm>
              <a:off x="17577780" y="3661735"/>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7"/>
            <p:cNvSpPr/>
            <p:nvPr/>
          </p:nvSpPr>
          <p:spPr>
            <a:xfrm>
              <a:off x="17686671" y="3661735"/>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7"/>
            <p:cNvSpPr/>
            <p:nvPr/>
          </p:nvSpPr>
          <p:spPr>
            <a:xfrm>
              <a:off x="18299203" y="3197640"/>
              <a:ext cx="445769" cy="1518920"/>
            </a:xfrm>
            <a:custGeom>
              <a:avLst/>
              <a:gdLst/>
              <a:ahLst/>
              <a:cxnLst/>
              <a:rect l="l" t="t" r="r" b="b"/>
              <a:pathLst>
                <a:path w="445769" h="1518920" extrusionOk="0">
                  <a:moveTo>
                    <a:pt x="0" y="0"/>
                  </a:moveTo>
                  <a:lnTo>
                    <a:pt x="445444" y="1518311"/>
                  </a:lnTo>
                  <a:lnTo>
                    <a:pt x="445444" y="217413"/>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7"/>
            <p:cNvSpPr/>
            <p:nvPr/>
          </p:nvSpPr>
          <p:spPr>
            <a:xfrm>
              <a:off x="18299203" y="3197640"/>
              <a:ext cx="445769" cy="1518920"/>
            </a:xfrm>
            <a:custGeom>
              <a:avLst/>
              <a:gdLst/>
              <a:ahLst/>
              <a:cxnLst/>
              <a:rect l="l" t="t" r="r" b="b"/>
              <a:pathLst>
                <a:path w="445769" h="1518920" extrusionOk="0">
                  <a:moveTo>
                    <a:pt x="0" y="0"/>
                  </a:moveTo>
                  <a:lnTo>
                    <a:pt x="445444" y="217413"/>
                  </a:lnTo>
                  <a:lnTo>
                    <a:pt x="445444" y="151831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7"/>
            <p:cNvSpPr/>
            <p:nvPr/>
          </p:nvSpPr>
          <p:spPr>
            <a:xfrm>
              <a:off x="18625729"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7"/>
            <p:cNvSpPr/>
            <p:nvPr/>
          </p:nvSpPr>
          <p:spPr>
            <a:xfrm>
              <a:off x="18516836"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a:off x="18407947"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a:off x="18625729"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7"/>
            <p:cNvSpPr/>
            <p:nvPr/>
          </p:nvSpPr>
          <p:spPr>
            <a:xfrm>
              <a:off x="18516836"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7"/>
            <p:cNvSpPr/>
            <p:nvPr/>
          </p:nvSpPr>
          <p:spPr>
            <a:xfrm>
              <a:off x="18407947"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8625729"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8516836"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8407947"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18625729"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18516836"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18407947"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18931735" y="4388672"/>
              <a:ext cx="698500" cy="915035"/>
            </a:xfrm>
            <a:custGeom>
              <a:avLst/>
              <a:gdLst/>
              <a:ahLst/>
              <a:cxnLst/>
              <a:rect l="l" t="t" r="r" b="b"/>
              <a:pathLst>
                <a:path w="698500" h="915035" extrusionOk="0">
                  <a:moveTo>
                    <a:pt x="526361" y="538362"/>
                  </a:moveTo>
                  <a:lnTo>
                    <a:pt x="295993" y="538362"/>
                  </a:lnTo>
                  <a:lnTo>
                    <a:pt x="352523" y="914560"/>
                  </a:lnTo>
                  <a:lnTo>
                    <a:pt x="469830" y="914560"/>
                  </a:lnTo>
                  <a:lnTo>
                    <a:pt x="526361" y="538362"/>
                  </a:lnTo>
                  <a:close/>
                </a:path>
                <a:path w="698500" h="915035" extrusionOk="0">
                  <a:moveTo>
                    <a:pt x="632593" y="108072"/>
                  </a:moveTo>
                  <a:lnTo>
                    <a:pt x="300340" y="108072"/>
                  </a:lnTo>
                  <a:lnTo>
                    <a:pt x="237628" y="508482"/>
                  </a:lnTo>
                  <a:lnTo>
                    <a:pt x="237983" y="519708"/>
                  </a:lnTo>
                  <a:lnTo>
                    <a:pt x="242795" y="529251"/>
                  </a:lnTo>
                  <a:lnTo>
                    <a:pt x="251043" y="535879"/>
                  </a:lnTo>
                  <a:lnTo>
                    <a:pt x="261703" y="538362"/>
                  </a:lnTo>
                  <a:lnTo>
                    <a:pt x="563980" y="538362"/>
                  </a:lnTo>
                  <a:lnTo>
                    <a:pt x="588068" y="508482"/>
                  </a:lnTo>
                  <a:lnTo>
                    <a:pt x="563679" y="379766"/>
                  </a:lnTo>
                  <a:lnTo>
                    <a:pt x="652884" y="261592"/>
                  </a:lnTo>
                  <a:lnTo>
                    <a:pt x="541313" y="261592"/>
                  </a:lnTo>
                  <a:lnTo>
                    <a:pt x="520317" y="130236"/>
                  </a:lnTo>
                  <a:lnTo>
                    <a:pt x="658701" y="130236"/>
                  </a:lnTo>
                  <a:lnTo>
                    <a:pt x="632593" y="108072"/>
                  </a:lnTo>
                  <a:close/>
                </a:path>
                <a:path w="698500" h="915035" extrusionOk="0">
                  <a:moveTo>
                    <a:pt x="696058" y="172405"/>
                  </a:moveTo>
                  <a:lnTo>
                    <a:pt x="570112" y="172405"/>
                  </a:lnTo>
                  <a:lnTo>
                    <a:pt x="593584" y="192333"/>
                  </a:lnTo>
                  <a:lnTo>
                    <a:pt x="541313" y="261592"/>
                  </a:lnTo>
                  <a:lnTo>
                    <a:pt x="652884" y="261592"/>
                  </a:lnTo>
                  <a:lnTo>
                    <a:pt x="689543" y="213028"/>
                  </a:lnTo>
                  <a:lnTo>
                    <a:pt x="697195" y="197345"/>
                  </a:lnTo>
                  <a:lnTo>
                    <a:pt x="698481" y="180460"/>
                  </a:lnTo>
                  <a:lnTo>
                    <a:pt x="696058" y="172405"/>
                  </a:lnTo>
                  <a:close/>
                </a:path>
                <a:path w="698500" h="915035" extrusionOk="0">
                  <a:moveTo>
                    <a:pt x="40392" y="57844"/>
                  </a:moveTo>
                  <a:lnTo>
                    <a:pt x="24181" y="62442"/>
                  </a:lnTo>
                  <a:lnTo>
                    <a:pt x="10836" y="72920"/>
                  </a:lnTo>
                  <a:lnTo>
                    <a:pt x="2146" y="8837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29283" y="172405"/>
                  </a:lnTo>
                  <a:lnTo>
                    <a:pt x="243973" y="159023"/>
                  </a:lnTo>
                  <a:lnTo>
                    <a:pt x="244383" y="159023"/>
                  </a:lnTo>
                  <a:lnTo>
                    <a:pt x="292424" y="115410"/>
                  </a:lnTo>
                  <a:lnTo>
                    <a:pt x="300340" y="108072"/>
                  </a:lnTo>
                  <a:lnTo>
                    <a:pt x="632593" y="108072"/>
                  </a:lnTo>
                  <a:lnTo>
                    <a:pt x="623713" y="100533"/>
                  </a:lnTo>
                  <a:lnTo>
                    <a:pt x="176185" y="100533"/>
                  </a:lnTo>
                  <a:lnTo>
                    <a:pt x="57684" y="60035"/>
                  </a:lnTo>
                  <a:lnTo>
                    <a:pt x="40392" y="57844"/>
                  </a:lnTo>
                  <a:close/>
                </a:path>
                <a:path w="698500" h="915035" extrusionOk="0">
                  <a:moveTo>
                    <a:pt x="658701" y="130236"/>
                  </a:moveTo>
                  <a:lnTo>
                    <a:pt x="520317" y="130236"/>
                  </a:lnTo>
                  <a:lnTo>
                    <a:pt x="570024" y="172518"/>
                  </a:lnTo>
                  <a:lnTo>
                    <a:pt x="696058" y="172405"/>
                  </a:lnTo>
                  <a:lnTo>
                    <a:pt x="693612" y="164275"/>
                  </a:lnTo>
                  <a:lnTo>
                    <a:pt x="682796" y="150692"/>
                  </a:lnTo>
                  <a:lnTo>
                    <a:pt x="658701" y="130236"/>
                  </a:lnTo>
                  <a:close/>
                </a:path>
                <a:path w="698500" h="915035" extrusionOk="0">
                  <a:moveTo>
                    <a:pt x="244383" y="159023"/>
                  </a:moveTo>
                  <a:lnTo>
                    <a:pt x="243973" y="159023"/>
                  </a:lnTo>
                  <a:lnTo>
                    <a:pt x="244162" y="159224"/>
                  </a:lnTo>
                  <a:lnTo>
                    <a:pt x="244383" y="159023"/>
                  </a:lnTo>
                  <a:close/>
                </a:path>
                <a:path w="698500" h="915035" extrusionOk="0">
                  <a:moveTo>
                    <a:pt x="489356" y="0"/>
                  </a:moveTo>
                  <a:lnTo>
                    <a:pt x="331853" y="0"/>
                  </a:lnTo>
                  <a:lnTo>
                    <a:pt x="301079" y="3941"/>
                  </a:lnTo>
                  <a:lnTo>
                    <a:pt x="276432" y="14148"/>
                  </a:lnTo>
                  <a:lnTo>
                    <a:pt x="256238" y="28190"/>
                  </a:lnTo>
                  <a:lnTo>
                    <a:pt x="238822" y="43638"/>
                  </a:lnTo>
                  <a:lnTo>
                    <a:pt x="176185" y="100533"/>
                  </a:lnTo>
                  <a:lnTo>
                    <a:pt x="623713" y="100533"/>
                  </a:lnTo>
                  <a:lnTo>
                    <a:pt x="517565" y="10416"/>
                  </a:lnTo>
                  <a:lnTo>
                    <a:pt x="4893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18931735" y="4388672"/>
              <a:ext cx="698500" cy="915035"/>
            </a:xfrm>
            <a:custGeom>
              <a:avLst/>
              <a:gdLst/>
              <a:ahLst/>
              <a:cxnLst/>
              <a:rect l="l" t="t" r="r" b="b"/>
              <a:pathLst>
                <a:path w="698500" h="915035" extrusionOk="0">
                  <a:moveTo>
                    <a:pt x="469830" y="914560"/>
                  </a:moveTo>
                  <a:lnTo>
                    <a:pt x="526361" y="538362"/>
                  </a:lnTo>
                  <a:lnTo>
                    <a:pt x="563792" y="538362"/>
                  </a:lnTo>
                  <a:lnTo>
                    <a:pt x="563980" y="538362"/>
                  </a:lnTo>
                  <a:lnTo>
                    <a:pt x="574619" y="535877"/>
                  </a:lnTo>
                  <a:lnTo>
                    <a:pt x="582870" y="529246"/>
                  </a:lnTo>
                  <a:lnTo>
                    <a:pt x="587698" y="519703"/>
                  </a:lnTo>
                  <a:lnTo>
                    <a:pt x="588068" y="508482"/>
                  </a:lnTo>
                  <a:lnTo>
                    <a:pt x="563679" y="379766"/>
                  </a:lnTo>
                  <a:lnTo>
                    <a:pt x="689543" y="213028"/>
                  </a:lnTo>
                  <a:lnTo>
                    <a:pt x="697195" y="197345"/>
                  </a:lnTo>
                  <a:lnTo>
                    <a:pt x="698482" y="180460"/>
                  </a:lnTo>
                  <a:lnTo>
                    <a:pt x="693612" y="164275"/>
                  </a:lnTo>
                  <a:lnTo>
                    <a:pt x="517565" y="10416"/>
                  </a:lnTo>
                  <a:lnTo>
                    <a:pt x="489356" y="0"/>
                  </a:lnTo>
                  <a:lnTo>
                    <a:pt x="454790" y="0"/>
                  </a:lnTo>
                  <a:lnTo>
                    <a:pt x="371873" y="0"/>
                  </a:lnTo>
                  <a:lnTo>
                    <a:pt x="365390" y="0"/>
                  </a:lnTo>
                  <a:lnTo>
                    <a:pt x="332105" y="0"/>
                  </a:lnTo>
                  <a:lnTo>
                    <a:pt x="331853" y="0"/>
                  </a:lnTo>
                  <a:lnTo>
                    <a:pt x="301079" y="3941"/>
                  </a:lnTo>
                  <a:lnTo>
                    <a:pt x="276432" y="14148"/>
                  </a:lnTo>
                  <a:lnTo>
                    <a:pt x="256238" y="28190"/>
                  </a:lnTo>
                  <a:lnTo>
                    <a:pt x="238822" y="43638"/>
                  </a:lnTo>
                  <a:lnTo>
                    <a:pt x="229582" y="52086"/>
                  </a:lnTo>
                  <a:lnTo>
                    <a:pt x="215740" y="64631"/>
                  </a:lnTo>
                  <a:lnTo>
                    <a:pt x="197779" y="80903"/>
                  </a:lnTo>
                  <a:lnTo>
                    <a:pt x="176185" y="100533"/>
                  </a:lnTo>
                  <a:lnTo>
                    <a:pt x="57684" y="60035"/>
                  </a:lnTo>
                  <a:lnTo>
                    <a:pt x="10836" y="7292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17752" y="182939"/>
                  </a:lnTo>
                  <a:lnTo>
                    <a:pt x="223266" y="177891"/>
                  </a:lnTo>
                  <a:lnTo>
                    <a:pt x="232088" y="169839"/>
                  </a:lnTo>
                  <a:lnTo>
                    <a:pt x="243973" y="159023"/>
                  </a:lnTo>
                  <a:lnTo>
                    <a:pt x="244162" y="159224"/>
                  </a:lnTo>
                  <a:lnTo>
                    <a:pt x="253513" y="150705"/>
                  </a:lnTo>
                  <a:lnTo>
                    <a:pt x="264181" y="141006"/>
                  </a:lnTo>
                  <a:lnTo>
                    <a:pt x="276154" y="130142"/>
                  </a:lnTo>
                  <a:lnTo>
                    <a:pt x="289421" y="118124"/>
                  </a:lnTo>
                  <a:lnTo>
                    <a:pt x="292424" y="115410"/>
                  </a:lnTo>
                  <a:lnTo>
                    <a:pt x="295277" y="112758"/>
                  </a:lnTo>
                  <a:lnTo>
                    <a:pt x="298028" y="110195"/>
                  </a:lnTo>
                  <a:lnTo>
                    <a:pt x="298845" y="109454"/>
                  </a:lnTo>
                  <a:lnTo>
                    <a:pt x="299599" y="108763"/>
                  </a:lnTo>
                  <a:lnTo>
                    <a:pt x="300340" y="108072"/>
                  </a:lnTo>
                  <a:lnTo>
                    <a:pt x="237628" y="508482"/>
                  </a:lnTo>
                  <a:lnTo>
                    <a:pt x="237983" y="519708"/>
                  </a:lnTo>
                  <a:lnTo>
                    <a:pt x="242795" y="529251"/>
                  </a:lnTo>
                  <a:lnTo>
                    <a:pt x="251043" y="535879"/>
                  </a:lnTo>
                  <a:lnTo>
                    <a:pt x="261703" y="538362"/>
                  </a:lnTo>
                  <a:lnTo>
                    <a:pt x="262105" y="538362"/>
                  </a:lnTo>
                  <a:lnTo>
                    <a:pt x="295993" y="538362"/>
                  </a:lnTo>
                  <a:lnTo>
                    <a:pt x="352523" y="914560"/>
                  </a:lnTo>
                </a:path>
                <a:path w="698500" h="915035" extrusionOk="0">
                  <a:moveTo>
                    <a:pt x="593584" y="192333"/>
                  </a:moveTo>
                  <a:lnTo>
                    <a:pt x="541313" y="261592"/>
                  </a:lnTo>
                  <a:lnTo>
                    <a:pt x="520317" y="130236"/>
                  </a:lnTo>
                  <a:lnTo>
                    <a:pt x="570024" y="172518"/>
                  </a:lnTo>
                  <a:lnTo>
                    <a:pt x="593584" y="192333"/>
                  </a:lnTo>
                  <a:close/>
                </a:path>
              </a:pathLst>
            </a:custGeom>
            <a:noFill/>
            <a:ln w="18825" cap="flat" cmpd="sng">
              <a:solidFill>
                <a:srgbClr val="004D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35" name="Google Shape;335;p7"/>
            <p:cNvPicPr preferRelativeResize="0"/>
            <p:nvPr/>
          </p:nvPicPr>
          <p:blipFill rotWithShape="1">
            <a:blip r:embed="rId29">
              <a:alphaModFix/>
            </a:blip>
            <a:srcRect/>
            <a:stretch/>
          </p:blipFill>
          <p:spPr>
            <a:xfrm>
              <a:off x="19244268" y="4161782"/>
              <a:ext cx="200890" cy="205325"/>
            </a:xfrm>
            <a:prstGeom prst="rect">
              <a:avLst/>
            </a:prstGeom>
            <a:noFill/>
            <a:ln>
              <a:noFill/>
            </a:ln>
          </p:spPr>
        </p:pic>
        <p:sp>
          <p:nvSpPr>
            <p:cNvPr id="336" name="Google Shape;336;p7"/>
            <p:cNvSpPr/>
            <p:nvPr/>
          </p:nvSpPr>
          <p:spPr>
            <a:xfrm>
              <a:off x="19416699" y="4546759"/>
              <a:ext cx="205105"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lnTo>
                    <a:pt x="13501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19416699" y="4546759"/>
              <a:ext cx="205105"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path>
              </a:pathLst>
            </a:custGeom>
            <a:noFill/>
            <a:ln w="18825" cap="flat" cmpd="sng">
              <a:solidFill>
                <a:srgbClr val="004D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5136587" y="5550211"/>
              <a:ext cx="683894" cy="645160"/>
            </a:xfrm>
            <a:custGeom>
              <a:avLst/>
              <a:gdLst/>
              <a:ahLst/>
              <a:cxnLst/>
              <a:rect l="l" t="t" r="r" b="b"/>
              <a:pathLst>
                <a:path w="683894" h="645160" extrusionOk="0">
                  <a:moveTo>
                    <a:pt x="341732" y="0"/>
                  </a:moveTo>
                  <a:lnTo>
                    <a:pt x="0" y="326075"/>
                  </a:lnTo>
                  <a:lnTo>
                    <a:pt x="0" y="644839"/>
                  </a:lnTo>
                  <a:lnTo>
                    <a:pt x="683476" y="608350"/>
                  </a:lnTo>
                  <a:lnTo>
                    <a:pt x="683476" y="326075"/>
                  </a:lnTo>
                  <a:lnTo>
                    <a:pt x="3417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15136587" y="5550211"/>
              <a:ext cx="683894" cy="645160"/>
            </a:xfrm>
            <a:custGeom>
              <a:avLst/>
              <a:gdLst/>
              <a:ahLst/>
              <a:cxnLst/>
              <a:rect l="l" t="t" r="r" b="b"/>
              <a:pathLst>
                <a:path w="683894" h="645160" extrusionOk="0">
                  <a:moveTo>
                    <a:pt x="0" y="644839"/>
                  </a:moveTo>
                  <a:lnTo>
                    <a:pt x="0" y="326075"/>
                  </a:lnTo>
                  <a:lnTo>
                    <a:pt x="341732" y="0"/>
                  </a:lnTo>
                  <a:lnTo>
                    <a:pt x="683476" y="326075"/>
                  </a:lnTo>
                  <a:lnTo>
                    <a:pt x="683476" y="60835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5497614" y="5957078"/>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5497614" y="6146978"/>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a:off x="15497614" y="6356651"/>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4526357" y="5919187"/>
              <a:ext cx="683894" cy="645159"/>
            </a:xfrm>
            <a:custGeom>
              <a:avLst/>
              <a:gdLst/>
              <a:ahLst/>
              <a:cxnLst/>
              <a:rect l="l" t="t" r="r" b="b"/>
              <a:pathLst>
                <a:path w="683894" h="645159" extrusionOk="0">
                  <a:moveTo>
                    <a:pt x="341732" y="0"/>
                  </a:moveTo>
                  <a:lnTo>
                    <a:pt x="0" y="326075"/>
                  </a:lnTo>
                  <a:lnTo>
                    <a:pt x="0" y="644839"/>
                  </a:lnTo>
                  <a:lnTo>
                    <a:pt x="683464" y="548666"/>
                  </a:lnTo>
                  <a:lnTo>
                    <a:pt x="683464" y="326075"/>
                  </a:lnTo>
                  <a:lnTo>
                    <a:pt x="3417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14526357" y="5919187"/>
              <a:ext cx="683894" cy="645159"/>
            </a:xfrm>
            <a:custGeom>
              <a:avLst/>
              <a:gdLst/>
              <a:ahLst/>
              <a:cxnLst/>
              <a:rect l="l" t="t" r="r" b="b"/>
              <a:pathLst>
                <a:path w="683894" h="645159" extrusionOk="0">
                  <a:moveTo>
                    <a:pt x="0" y="644839"/>
                  </a:moveTo>
                  <a:lnTo>
                    <a:pt x="0" y="326075"/>
                  </a:lnTo>
                  <a:lnTo>
                    <a:pt x="341732" y="0"/>
                  </a:lnTo>
                  <a:lnTo>
                    <a:pt x="683464" y="326075"/>
                  </a:lnTo>
                  <a:lnTo>
                    <a:pt x="683464" y="54866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14647820" y="6268365"/>
              <a:ext cx="0" cy="114300"/>
            </a:xfrm>
            <a:custGeom>
              <a:avLst/>
              <a:gdLst/>
              <a:ahLst/>
              <a:cxnLst/>
              <a:rect l="l" t="t" r="r" b="b"/>
              <a:pathLst>
                <a:path w="120000" h="114300" extrusionOk="0">
                  <a:moveTo>
                    <a:pt x="0" y="0"/>
                  </a:moveTo>
                  <a:lnTo>
                    <a:pt x="0" y="113864"/>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14802968" y="6268365"/>
              <a:ext cx="0" cy="114300"/>
            </a:xfrm>
            <a:custGeom>
              <a:avLst/>
              <a:gdLst/>
              <a:ahLst/>
              <a:cxnLst/>
              <a:rect l="l" t="t" r="r" b="b"/>
              <a:pathLst>
                <a:path w="120000" h="114300" extrusionOk="0">
                  <a:moveTo>
                    <a:pt x="0" y="0"/>
                  </a:moveTo>
                  <a:lnTo>
                    <a:pt x="0" y="113864"/>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a:off x="13608858" y="5976104"/>
              <a:ext cx="294640" cy="499110"/>
            </a:xfrm>
            <a:custGeom>
              <a:avLst/>
              <a:gdLst/>
              <a:ahLst/>
              <a:cxnLst/>
              <a:rect l="l" t="t" r="r" b="b"/>
              <a:pathLst>
                <a:path w="294640" h="499110" extrusionOk="0">
                  <a:moveTo>
                    <a:pt x="31173" y="0"/>
                  </a:moveTo>
                  <a:lnTo>
                    <a:pt x="19289" y="1243"/>
                  </a:lnTo>
                  <a:lnTo>
                    <a:pt x="9353" y="6910"/>
                  </a:lnTo>
                  <a:lnTo>
                    <a:pt x="2533" y="16008"/>
                  </a:lnTo>
                  <a:lnTo>
                    <a:pt x="0" y="27542"/>
                  </a:lnTo>
                  <a:lnTo>
                    <a:pt x="0" y="498631"/>
                  </a:lnTo>
                  <a:lnTo>
                    <a:pt x="205162" y="498631"/>
                  </a:lnTo>
                  <a:lnTo>
                    <a:pt x="235535" y="464446"/>
                  </a:lnTo>
                  <a:lnTo>
                    <a:pt x="260276" y="425835"/>
                  </a:lnTo>
                  <a:lnTo>
                    <a:pt x="278743" y="383430"/>
                  </a:lnTo>
                  <a:lnTo>
                    <a:pt x="290293" y="337862"/>
                  </a:lnTo>
                  <a:lnTo>
                    <a:pt x="294286" y="289762"/>
                  </a:lnTo>
                  <a:lnTo>
                    <a:pt x="290131" y="240694"/>
                  </a:lnTo>
                  <a:lnTo>
                    <a:pt x="278119" y="194272"/>
                  </a:lnTo>
                  <a:lnTo>
                    <a:pt x="258931" y="151171"/>
                  </a:lnTo>
                  <a:lnTo>
                    <a:pt x="233245" y="112064"/>
                  </a:lnTo>
                  <a:lnTo>
                    <a:pt x="201744" y="77624"/>
                  </a:lnTo>
                  <a:lnTo>
                    <a:pt x="165106" y="48524"/>
                  </a:lnTo>
                  <a:lnTo>
                    <a:pt x="124011" y="25438"/>
                  </a:lnTo>
                  <a:lnTo>
                    <a:pt x="79141" y="9039"/>
                  </a:lnTo>
                  <a:lnTo>
                    <a:pt x="3117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a:off x="13608858" y="5976104"/>
              <a:ext cx="294640" cy="499110"/>
            </a:xfrm>
            <a:custGeom>
              <a:avLst/>
              <a:gdLst/>
              <a:ahLst/>
              <a:cxnLst/>
              <a:rect l="l" t="t" r="r" b="b"/>
              <a:pathLst>
                <a:path w="294640" h="499110" extrusionOk="0">
                  <a:moveTo>
                    <a:pt x="205162" y="498631"/>
                  </a:moveTo>
                  <a:lnTo>
                    <a:pt x="0" y="498631"/>
                  </a:lnTo>
                  <a:lnTo>
                    <a:pt x="0" y="27542"/>
                  </a:lnTo>
                  <a:lnTo>
                    <a:pt x="2533" y="16008"/>
                  </a:lnTo>
                  <a:lnTo>
                    <a:pt x="9353" y="6910"/>
                  </a:lnTo>
                  <a:lnTo>
                    <a:pt x="19289" y="1243"/>
                  </a:lnTo>
                  <a:lnTo>
                    <a:pt x="31173" y="0"/>
                  </a:lnTo>
                  <a:lnTo>
                    <a:pt x="79141" y="9039"/>
                  </a:lnTo>
                  <a:lnTo>
                    <a:pt x="124011" y="25438"/>
                  </a:lnTo>
                  <a:lnTo>
                    <a:pt x="165106" y="48524"/>
                  </a:lnTo>
                  <a:lnTo>
                    <a:pt x="201744" y="77624"/>
                  </a:lnTo>
                  <a:lnTo>
                    <a:pt x="233245" y="112064"/>
                  </a:lnTo>
                  <a:lnTo>
                    <a:pt x="258931" y="151171"/>
                  </a:lnTo>
                  <a:lnTo>
                    <a:pt x="278119" y="194272"/>
                  </a:lnTo>
                  <a:lnTo>
                    <a:pt x="290131" y="240694"/>
                  </a:lnTo>
                  <a:lnTo>
                    <a:pt x="294286" y="289762"/>
                  </a:lnTo>
                  <a:lnTo>
                    <a:pt x="290293" y="337862"/>
                  </a:lnTo>
                  <a:lnTo>
                    <a:pt x="278743" y="383430"/>
                  </a:lnTo>
                  <a:lnTo>
                    <a:pt x="260276" y="425835"/>
                  </a:lnTo>
                  <a:lnTo>
                    <a:pt x="235535" y="464446"/>
                  </a:lnTo>
                  <a:lnTo>
                    <a:pt x="205162" y="498631"/>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a:off x="13367542" y="6435802"/>
              <a:ext cx="464819" cy="385445"/>
            </a:xfrm>
            <a:custGeom>
              <a:avLst/>
              <a:gdLst/>
              <a:ahLst/>
              <a:cxnLst/>
              <a:rect l="l" t="t" r="r" b="b"/>
              <a:pathLst>
                <a:path w="464819" h="385445" extrusionOk="0">
                  <a:moveTo>
                    <a:pt x="31532" y="0"/>
                  </a:moveTo>
                  <a:lnTo>
                    <a:pt x="19372" y="2711"/>
                  </a:lnTo>
                  <a:lnTo>
                    <a:pt x="8833" y="10083"/>
                  </a:lnTo>
                  <a:lnTo>
                    <a:pt x="2014" y="20919"/>
                  </a:lnTo>
                  <a:lnTo>
                    <a:pt x="0" y="33079"/>
                  </a:lnTo>
                  <a:lnTo>
                    <a:pt x="2744" y="45099"/>
                  </a:lnTo>
                  <a:lnTo>
                    <a:pt x="10202" y="55518"/>
                  </a:lnTo>
                  <a:lnTo>
                    <a:pt x="187231" y="220384"/>
                  </a:lnTo>
                  <a:lnTo>
                    <a:pt x="65614" y="329135"/>
                  </a:lnTo>
                  <a:lnTo>
                    <a:pt x="57941" y="339402"/>
                  </a:lnTo>
                  <a:lnTo>
                    <a:pt x="54950" y="351363"/>
                  </a:lnTo>
                  <a:lnTo>
                    <a:pt x="56712" y="363559"/>
                  </a:lnTo>
                  <a:lnTo>
                    <a:pt x="87427" y="385112"/>
                  </a:lnTo>
                  <a:lnTo>
                    <a:pt x="95205" y="385112"/>
                  </a:lnTo>
                  <a:lnTo>
                    <a:pt x="103008" y="382373"/>
                  </a:lnTo>
                  <a:lnTo>
                    <a:pt x="234715" y="264613"/>
                  </a:lnTo>
                  <a:lnTo>
                    <a:pt x="360969" y="382210"/>
                  </a:lnTo>
                  <a:lnTo>
                    <a:pt x="368998" y="385112"/>
                  </a:lnTo>
                  <a:lnTo>
                    <a:pt x="376989" y="385112"/>
                  </a:lnTo>
                  <a:lnTo>
                    <a:pt x="409490" y="352014"/>
                  </a:lnTo>
                  <a:lnTo>
                    <a:pt x="406749" y="339994"/>
                  </a:lnTo>
                  <a:lnTo>
                    <a:pt x="399292" y="329575"/>
                  </a:lnTo>
                  <a:lnTo>
                    <a:pt x="283090" y="221364"/>
                  </a:lnTo>
                  <a:lnTo>
                    <a:pt x="453724" y="68799"/>
                  </a:lnTo>
                  <a:lnTo>
                    <a:pt x="461397" y="58531"/>
                  </a:lnTo>
                  <a:lnTo>
                    <a:pt x="464387" y="46567"/>
                  </a:lnTo>
                  <a:lnTo>
                    <a:pt x="462621" y="34370"/>
                  </a:lnTo>
                  <a:lnTo>
                    <a:pt x="456023" y="23402"/>
                  </a:lnTo>
                  <a:lnTo>
                    <a:pt x="445637" y="15816"/>
                  </a:lnTo>
                  <a:lnTo>
                    <a:pt x="433537" y="12860"/>
                  </a:lnTo>
                  <a:lnTo>
                    <a:pt x="421198" y="14606"/>
                  </a:lnTo>
                  <a:lnTo>
                    <a:pt x="410098" y="21128"/>
                  </a:lnTo>
                  <a:lnTo>
                    <a:pt x="235607" y="177135"/>
                  </a:lnTo>
                  <a:lnTo>
                    <a:pt x="54796" y="8726"/>
                  </a:lnTo>
                  <a:lnTo>
                    <a:pt x="43833" y="1990"/>
                  </a:lnTo>
                  <a:lnTo>
                    <a:pt x="315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7"/>
            <p:cNvSpPr/>
            <p:nvPr/>
          </p:nvSpPr>
          <p:spPr>
            <a:xfrm>
              <a:off x="13367542" y="6435802"/>
              <a:ext cx="464819" cy="385445"/>
            </a:xfrm>
            <a:custGeom>
              <a:avLst/>
              <a:gdLst/>
              <a:ahLst/>
              <a:cxnLst/>
              <a:rect l="l" t="t" r="r" b="b"/>
              <a:pathLst>
                <a:path w="464819" h="385445" extrusionOk="0">
                  <a:moveTo>
                    <a:pt x="8833" y="10083"/>
                  </a:moveTo>
                  <a:lnTo>
                    <a:pt x="19372" y="2711"/>
                  </a:lnTo>
                  <a:lnTo>
                    <a:pt x="31532" y="0"/>
                  </a:lnTo>
                  <a:lnTo>
                    <a:pt x="43833" y="1990"/>
                  </a:lnTo>
                  <a:lnTo>
                    <a:pt x="54796" y="8726"/>
                  </a:lnTo>
                  <a:lnTo>
                    <a:pt x="235607" y="177135"/>
                  </a:lnTo>
                  <a:lnTo>
                    <a:pt x="410098" y="21128"/>
                  </a:lnTo>
                  <a:lnTo>
                    <a:pt x="421198" y="14606"/>
                  </a:lnTo>
                  <a:lnTo>
                    <a:pt x="433537" y="12860"/>
                  </a:lnTo>
                  <a:lnTo>
                    <a:pt x="445637" y="15816"/>
                  </a:lnTo>
                  <a:lnTo>
                    <a:pt x="456023" y="23402"/>
                  </a:lnTo>
                  <a:lnTo>
                    <a:pt x="462621" y="34370"/>
                  </a:lnTo>
                  <a:lnTo>
                    <a:pt x="464387" y="46567"/>
                  </a:lnTo>
                  <a:lnTo>
                    <a:pt x="461397" y="58531"/>
                  </a:lnTo>
                  <a:lnTo>
                    <a:pt x="453724" y="68799"/>
                  </a:lnTo>
                  <a:lnTo>
                    <a:pt x="283090" y="221364"/>
                  </a:lnTo>
                  <a:lnTo>
                    <a:pt x="399292" y="329575"/>
                  </a:lnTo>
                  <a:lnTo>
                    <a:pt x="406749" y="339994"/>
                  </a:lnTo>
                  <a:lnTo>
                    <a:pt x="409490" y="352014"/>
                  </a:lnTo>
                  <a:lnTo>
                    <a:pt x="407475" y="364174"/>
                  </a:lnTo>
                  <a:lnTo>
                    <a:pt x="376989" y="385112"/>
                  </a:lnTo>
                  <a:lnTo>
                    <a:pt x="368998" y="385112"/>
                  </a:lnTo>
                  <a:lnTo>
                    <a:pt x="360969" y="382210"/>
                  </a:lnTo>
                  <a:lnTo>
                    <a:pt x="354699" y="376355"/>
                  </a:lnTo>
                  <a:lnTo>
                    <a:pt x="234715" y="264613"/>
                  </a:lnTo>
                  <a:lnTo>
                    <a:pt x="109228" y="376807"/>
                  </a:lnTo>
                  <a:lnTo>
                    <a:pt x="103008" y="382373"/>
                  </a:lnTo>
                  <a:lnTo>
                    <a:pt x="95205" y="385112"/>
                  </a:lnTo>
                  <a:lnTo>
                    <a:pt x="87427" y="385112"/>
                  </a:lnTo>
                  <a:lnTo>
                    <a:pt x="80823" y="384445"/>
                  </a:lnTo>
                  <a:lnTo>
                    <a:pt x="54950" y="351363"/>
                  </a:lnTo>
                  <a:lnTo>
                    <a:pt x="57941" y="339402"/>
                  </a:lnTo>
                  <a:lnTo>
                    <a:pt x="65614" y="329135"/>
                  </a:lnTo>
                  <a:lnTo>
                    <a:pt x="187231" y="220384"/>
                  </a:lnTo>
                  <a:lnTo>
                    <a:pt x="10202" y="55518"/>
                  </a:lnTo>
                  <a:lnTo>
                    <a:pt x="2744" y="45099"/>
                  </a:lnTo>
                  <a:lnTo>
                    <a:pt x="0" y="33079"/>
                  </a:lnTo>
                  <a:lnTo>
                    <a:pt x="2014" y="20919"/>
                  </a:lnTo>
                  <a:lnTo>
                    <a:pt x="8833" y="10083"/>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7"/>
            <p:cNvSpPr/>
            <p:nvPr/>
          </p:nvSpPr>
          <p:spPr>
            <a:xfrm>
              <a:off x="13302973" y="6266426"/>
              <a:ext cx="600709" cy="263525"/>
            </a:xfrm>
            <a:custGeom>
              <a:avLst/>
              <a:gdLst/>
              <a:ahLst/>
              <a:cxnLst/>
              <a:rect l="l" t="t" r="r" b="b"/>
              <a:pathLst>
                <a:path w="600709" h="263525" extrusionOk="0">
                  <a:moveTo>
                    <a:pt x="600157" y="0"/>
                  </a:move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lnTo>
                    <a:pt x="473602" y="263087"/>
                  </a:lnTo>
                  <a:lnTo>
                    <a:pt x="522865" y="253268"/>
                  </a:lnTo>
                  <a:lnTo>
                    <a:pt x="563092" y="226491"/>
                  </a:lnTo>
                  <a:lnTo>
                    <a:pt x="590212" y="186775"/>
                  </a:lnTo>
                  <a:lnTo>
                    <a:pt x="600157" y="138140"/>
                  </a:lnTo>
                  <a:lnTo>
                    <a:pt x="6001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7"/>
            <p:cNvSpPr/>
            <p:nvPr/>
          </p:nvSpPr>
          <p:spPr>
            <a:xfrm>
              <a:off x="13302973" y="6266426"/>
              <a:ext cx="600709" cy="263525"/>
            </a:xfrm>
            <a:custGeom>
              <a:avLst/>
              <a:gdLst/>
              <a:ahLst/>
              <a:cxnLst/>
              <a:rect l="l" t="t" r="r" b="b"/>
              <a:pathLst>
                <a:path w="600709" h="263525" extrusionOk="0">
                  <a:moveTo>
                    <a:pt x="126555" y="263087"/>
                  </a:moveTo>
                  <a:lnTo>
                    <a:pt x="473602" y="263087"/>
                  </a:lnTo>
                  <a:lnTo>
                    <a:pt x="522865" y="253268"/>
                  </a:lnTo>
                  <a:lnTo>
                    <a:pt x="563092" y="226491"/>
                  </a:lnTo>
                  <a:lnTo>
                    <a:pt x="590212" y="186775"/>
                  </a:lnTo>
                  <a:lnTo>
                    <a:pt x="600157" y="138140"/>
                  </a:lnTo>
                  <a:lnTo>
                    <a:pt x="600157" y="0"/>
                  </a:ln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7"/>
            <p:cNvSpPr/>
            <p:nvPr/>
          </p:nvSpPr>
          <p:spPr>
            <a:xfrm>
              <a:off x="12992391" y="6929873"/>
              <a:ext cx="1643380" cy="0"/>
            </a:xfrm>
            <a:custGeom>
              <a:avLst/>
              <a:gdLst/>
              <a:ahLst/>
              <a:cxnLst/>
              <a:rect l="l" t="t" r="r" b="b"/>
              <a:pathLst>
                <a:path w="1643380" h="120000" extrusionOk="0">
                  <a:moveTo>
                    <a:pt x="1643283"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54" name="Google Shape;354;p7"/>
            <p:cNvPicPr preferRelativeResize="0"/>
            <p:nvPr/>
          </p:nvPicPr>
          <p:blipFill rotWithShape="1">
            <a:blip r:embed="rId30">
              <a:alphaModFix/>
            </a:blip>
            <a:srcRect/>
            <a:stretch/>
          </p:blipFill>
          <p:spPr>
            <a:xfrm>
              <a:off x="13663886" y="6708753"/>
              <a:ext cx="213970" cy="211696"/>
            </a:xfrm>
            <a:prstGeom prst="rect">
              <a:avLst/>
            </a:prstGeom>
            <a:noFill/>
            <a:ln>
              <a:noFill/>
            </a:ln>
          </p:spPr>
        </p:pic>
        <p:pic>
          <p:nvPicPr>
            <p:cNvPr id="355" name="Google Shape;355;p7"/>
            <p:cNvPicPr preferRelativeResize="0"/>
            <p:nvPr/>
          </p:nvPicPr>
          <p:blipFill rotWithShape="1">
            <a:blip r:embed="rId31">
              <a:alphaModFix/>
            </a:blip>
            <a:srcRect/>
            <a:stretch/>
          </p:blipFill>
          <p:spPr>
            <a:xfrm>
              <a:off x="13321641" y="6708753"/>
              <a:ext cx="213970" cy="211696"/>
            </a:xfrm>
            <a:prstGeom prst="rect">
              <a:avLst/>
            </a:prstGeom>
            <a:noFill/>
            <a:ln>
              <a:noFill/>
            </a:ln>
          </p:spPr>
        </p:pic>
        <p:sp>
          <p:nvSpPr>
            <p:cNvPr id="356" name="Google Shape;356;p7"/>
            <p:cNvSpPr/>
            <p:nvPr/>
          </p:nvSpPr>
          <p:spPr>
            <a:xfrm>
              <a:off x="13673307" y="6018889"/>
              <a:ext cx="383540" cy="377189"/>
            </a:xfrm>
            <a:custGeom>
              <a:avLst/>
              <a:gdLst/>
              <a:ahLst/>
              <a:cxnLst/>
              <a:rect l="l" t="t" r="r" b="b"/>
              <a:pathLst>
                <a:path w="383540" h="377189" extrusionOk="0">
                  <a:moveTo>
                    <a:pt x="351174" y="0"/>
                  </a:moveTo>
                  <a:lnTo>
                    <a:pt x="9612" y="321960"/>
                  </a:lnTo>
                  <a:lnTo>
                    <a:pt x="0" y="344642"/>
                  </a:lnTo>
                  <a:lnTo>
                    <a:pt x="2328" y="356747"/>
                  </a:lnTo>
                  <a:lnTo>
                    <a:pt x="9423" y="367408"/>
                  </a:lnTo>
                  <a:lnTo>
                    <a:pt x="15781" y="373741"/>
                  </a:lnTo>
                  <a:lnTo>
                    <a:pt x="24137" y="376907"/>
                  </a:lnTo>
                  <a:lnTo>
                    <a:pt x="32493" y="376907"/>
                  </a:lnTo>
                  <a:lnTo>
                    <a:pt x="40773" y="376907"/>
                  </a:lnTo>
                  <a:lnTo>
                    <a:pt x="49041" y="373804"/>
                  </a:lnTo>
                  <a:lnTo>
                    <a:pt x="373936" y="54953"/>
                  </a:lnTo>
                  <a:lnTo>
                    <a:pt x="381116" y="44342"/>
                  </a:lnTo>
                  <a:lnTo>
                    <a:pt x="383542" y="32256"/>
                  </a:lnTo>
                  <a:lnTo>
                    <a:pt x="381209" y="20152"/>
                  </a:lnTo>
                  <a:lnTo>
                    <a:pt x="374112" y="9492"/>
                  </a:lnTo>
                  <a:lnTo>
                    <a:pt x="363391" y="2397"/>
                  </a:lnTo>
                  <a:lnTo>
                    <a:pt x="35117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7"/>
            <p:cNvSpPr/>
            <p:nvPr/>
          </p:nvSpPr>
          <p:spPr>
            <a:xfrm>
              <a:off x="13673307" y="6018889"/>
              <a:ext cx="383540" cy="377189"/>
            </a:xfrm>
            <a:custGeom>
              <a:avLst/>
              <a:gdLst/>
              <a:ahLst/>
              <a:cxnLst/>
              <a:rect l="l" t="t" r="r" b="b"/>
              <a:pathLst>
                <a:path w="383540" h="377189" extrusionOk="0">
                  <a:moveTo>
                    <a:pt x="32493" y="376907"/>
                  </a:moveTo>
                  <a:lnTo>
                    <a:pt x="40773" y="376907"/>
                  </a:lnTo>
                  <a:lnTo>
                    <a:pt x="49041" y="373804"/>
                  </a:lnTo>
                  <a:lnTo>
                    <a:pt x="55386" y="367572"/>
                  </a:lnTo>
                  <a:lnTo>
                    <a:pt x="373936" y="54953"/>
                  </a:lnTo>
                  <a:lnTo>
                    <a:pt x="381116" y="44342"/>
                  </a:lnTo>
                  <a:lnTo>
                    <a:pt x="383542" y="32256"/>
                  </a:lnTo>
                  <a:lnTo>
                    <a:pt x="381209" y="20152"/>
                  </a:lnTo>
                  <a:lnTo>
                    <a:pt x="374112" y="9492"/>
                  </a:lnTo>
                  <a:lnTo>
                    <a:pt x="363391" y="2397"/>
                  </a:lnTo>
                  <a:lnTo>
                    <a:pt x="351174" y="0"/>
                  </a:lnTo>
                  <a:lnTo>
                    <a:pt x="338939" y="2304"/>
                  </a:lnTo>
                  <a:lnTo>
                    <a:pt x="328161" y="9316"/>
                  </a:lnTo>
                  <a:lnTo>
                    <a:pt x="9612" y="321960"/>
                  </a:lnTo>
                  <a:lnTo>
                    <a:pt x="2430" y="332558"/>
                  </a:lnTo>
                  <a:lnTo>
                    <a:pt x="0" y="344642"/>
                  </a:lnTo>
                  <a:lnTo>
                    <a:pt x="2328" y="356747"/>
                  </a:lnTo>
                  <a:lnTo>
                    <a:pt x="9423" y="367408"/>
                  </a:lnTo>
                  <a:lnTo>
                    <a:pt x="15781" y="373741"/>
                  </a:lnTo>
                  <a:lnTo>
                    <a:pt x="24137" y="376907"/>
                  </a:lnTo>
                  <a:lnTo>
                    <a:pt x="32493" y="376907"/>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7"/>
            <p:cNvSpPr/>
            <p:nvPr/>
          </p:nvSpPr>
          <p:spPr>
            <a:xfrm>
              <a:off x="14106081" y="5862952"/>
              <a:ext cx="375919" cy="1046479"/>
            </a:xfrm>
            <a:custGeom>
              <a:avLst/>
              <a:gdLst/>
              <a:ahLst/>
              <a:cxnLst/>
              <a:rect l="l" t="t" r="r" b="b"/>
              <a:pathLst>
                <a:path w="375919" h="1046479" extrusionOk="0">
                  <a:moveTo>
                    <a:pt x="260088" y="0"/>
                  </a:moveTo>
                  <a:lnTo>
                    <a:pt x="170336" y="0"/>
                  </a:lnTo>
                  <a:lnTo>
                    <a:pt x="147226" y="4357"/>
                  </a:lnTo>
                  <a:lnTo>
                    <a:pt x="112452" y="34969"/>
                  </a:lnTo>
                  <a:lnTo>
                    <a:pt x="544" y="617283"/>
                  </a:lnTo>
                  <a:lnTo>
                    <a:pt x="0" y="624082"/>
                  </a:lnTo>
                  <a:lnTo>
                    <a:pt x="853" y="630764"/>
                  </a:lnTo>
                  <a:lnTo>
                    <a:pt x="3048" y="637086"/>
                  </a:lnTo>
                  <a:lnTo>
                    <a:pt x="6525" y="642803"/>
                  </a:lnTo>
                  <a:lnTo>
                    <a:pt x="11991" y="649915"/>
                  </a:lnTo>
                  <a:lnTo>
                    <a:pt x="20145" y="654049"/>
                  </a:lnTo>
                  <a:lnTo>
                    <a:pt x="128632" y="654049"/>
                  </a:lnTo>
                  <a:lnTo>
                    <a:pt x="196107" y="1046468"/>
                  </a:lnTo>
                  <a:lnTo>
                    <a:pt x="273080" y="1045086"/>
                  </a:lnTo>
                  <a:lnTo>
                    <a:pt x="263996" y="781119"/>
                  </a:lnTo>
                  <a:lnTo>
                    <a:pt x="263996" y="654049"/>
                  </a:lnTo>
                  <a:lnTo>
                    <a:pt x="355733" y="654049"/>
                  </a:lnTo>
                  <a:lnTo>
                    <a:pt x="363888" y="649902"/>
                  </a:lnTo>
                  <a:lnTo>
                    <a:pt x="369354" y="642778"/>
                  </a:lnTo>
                  <a:lnTo>
                    <a:pt x="372831" y="637063"/>
                  </a:lnTo>
                  <a:lnTo>
                    <a:pt x="375027" y="630747"/>
                  </a:lnTo>
                  <a:lnTo>
                    <a:pt x="375884" y="624073"/>
                  </a:lnTo>
                  <a:lnTo>
                    <a:pt x="375347" y="617283"/>
                  </a:lnTo>
                  <a:lnTo>
                    <a:pt x="299178" y="58389"/>
                  </a:lnTo>
                  <a:lnTo>
                    <a:pt x="294971" y="34938"/>
                  </a:lnTo>
                  <a:lnTo>
                    <a:pt x="289415" y="16458"/>
                  </a:lnTo>
                  <a:lnTo>
                    <a:pt x="278967" y="4347"/>
                  </a:lnTo>
                  <a:lnTo>
                    <a:pt x="26008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7"/>
            <p:cNvSpPr/>
            <p:nvPr/>
          </p:nvSpPr>
          <p:spPr>
            <a:xfrm>
              <a:off x="14106081" y="5862952"/>
              <a:ext cx="375919" cy="1046479"/>
            </a:xfrm>
            <a:custGeom>
              <a:avLst/>
              <a:gdLst/>
              <a:ahLst/>
              <a:cxnLst/>
              <a:rect l="l" t="t" r="r" b="b"/>
              <a:pathLst>
                <a:path w="375919" h="1046479" extrusionOk="0">
                  <a:moveTo>
                    <a:pt x="196107" y="1046468"/>
                  </a:moveTo>
                  <a:lnTo>
                    <a:pt x="128632" y="654049"/>
                  </a:lnTo>
                  <a:lnTo>
                    <a:pt x="28765" y="654049"/>
                  </a:lnTo>
                  <a:lnTo>
                    <a:pt x="20145" y="654049"/>
                  </a:lnTo>
                  <a:lnTo>
                    <a:pt x="0" y="624082"/>
                  </a:lnTo>
                  <a:lnTo>
                    <a:pt x="544" y="617283"/>
                  </a:lnTo>
                  <a:lnTo>
                    <a:pt x="103980" y="58389"/>
                  </a:lnTo>
                  <a:lnTo>
                    <a:pt x="127399" y="16486"/>
                  </a:lnTo>
                  <a:lnTo>
                    <a:pt x="170336" y="0"/>
                  </a:lnTo>
                  <a:lnTo>
                    <a:pt x="260088" y="0"/>
                  </a:lnTo>
                  <a:lnTo>
                    <a:pt x="294971" y="34938"/>
                  </a:lnTo>
                  <a:lnTo>
                    <a:pt x="375347" y="617283"/>
                  </a:lnTo>
                  <a:lnTo>
                    <a:pt x="375884" y="624073"/>
                  </a:lnTo>
                  <a:lnTo>
                    <a:pt x="375027" y="630747"/>
                  </a:lnTo>
                  <a:lnTo>
                    <a:pt x="372831" y="637063"/>
                  </a:lnTo>
                  <a:lnTo>
                    <a:pt x="369354" y="642778"/>
                  </a:lnTo>
                  <a:lnTo>
                    <a:pt x="363888" y="649902"/>
                  </a:lnTo>
                  <a:lnTo>
                    <a:pt x="355733" y="654049"/>
                  </a:lnTo>
                  <a:lnTo>
                    <a:pt x="347126" y="654049"/>
                  </a:lnTo>
                  <a:lnTo>
                    <a:pt x="263996" y="654049"/>
                  </a:lnTo>
                  <a:lnTo>
                    <a:pt x="263996" y="781119"/>
                  </a:lnTo>
                  <a:lnTo>
                    <a:pt x="273080" y="1045086"/>
                  </a:lnTo>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60" name="Google Shape;360;p7"/>
            <p:cNvPicPr preferRelativeResize="0"/>
            <p:nvPr/>
          </p:nvPicPr>
          <p:blipFill rotWithShape="1">
            <a:blip r:embed="rId32">
              <a:alphaModFix/>
            </a:blip>
            <a:srcRect/>
            <a:stretch/>
          </p:blipFill>
          <p:spPr>
            <a:xfrm>
              <a:off x="14160429" y="5581677"/>
              <a:ext cx="251477" cy="248825"/>
            </a:xfrm>
            <a:prstGeom prst="rect">
              <a:avLst/>
            </a:prstGeom>
            <a:noFill/>
            <a:ln>
              <a:noFill/>
            </a:ln>
          </p:spPr>
        </p:pic>
        <p:sp>
          <p:nvSpPr>
            <p:cNvPr id="361" name="Google Shape;361;p7"/>
            <p:cNvSpPr/>
            <p:nvPr/>
          </p:nvSpPr>
          <p:spPr>
            <a:xfrm>
              <a:off x="13928763"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309615" y="157176"/>
                  </a:lnTo>
                  <a:lnTo>
                    <a:pt x="411907" y="38486"/>
                  </a:lnTo>
                  <a:lnTo>
                    <a:pt x="30766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7"/>
            <p:cNvSpPr/>
            <p:nvPr/>
          </p:nvSpPr>
          <p:spPr>
            <a:xfrm>
              <a:off x="13928763"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283233" y="170730"/>
                  </a:lnTo>
                  <a:lnTo>
                    <a:pt x="292817" y="167924"/>
                  </a:lnTo>
                  <a:lnTo>
                    <a:pt x="301697" y="163371"/>
                  </a:lnTo>
                  <a:lnTo>
                    <a:pt x="309615" y="157176"/>
                  </a:lnTo>
                  <a:lnTo>
                    <a:pt x="411907" y="38486"/>
                  </a:lnTo>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7"/>
            <p:cNvSpPr/>
            <p:nvPr/>
          </p:nvSpPr>
          <p:spPr>
            <a:xfrm>
              <a:off x="7390191" y="8084400"/>
              <a:ext cx="328929" cy="1073150"/>
            </a:xfrm>
            <a:custGeom>
              <a:avLst/>
              <a:gdLst/>
              <a:ahLst/>
              <a:cxnLst/>
              <a:rect l="l" t="t" r="r" b="b"/>
              <a:pathLst>
                <a:path w="328929" h="1073150" extrusionOk="0">
                  <a:moveTo>
                    <a:pt x="184429" y="0"/>
                  </a:moveTo>
                  <a:lnTo>
                    <a:pt x="115988" y="653"/>
                  </a:lnTo>
                  <a:lnTo>
                    <a:pt x="62517" y="23438"/>
                  </a:lnTo>
                  <a:lnTo>
                    <a:pt x="40560" y="77915"/>
                  </a:lnTo>
                  <a:lnTo>
                    <a:pt x="0" y="542282"/>
                  </a:lnTo>
                  <a:lnTo>
                    <a:pt x="82150" y="542119"/>
                  </a:lnTo>
                  <a:lnTo>
                    <a:pt x="72236" y="1073119"/>
                  </a:lnTo>
                  <a:lnTo>
                    <a:pt x="191240" y="1059423"/>
                  </a:ln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7"/>
            <p:cNvSpPr/>
            <p:nvPr/>
          </p:nvSpPr>
          <p:spPr>
            <a:xfrm>
              <a:off x="7390191" y="8084400"/>
              <a:ext cx="328929" cy="1073150"/>
            </a:xfrm>
            <a:custGeom>
              <a:avLst/>
              <a:gdLst/>
              <a:ahLst/>
              <a:cxnLst/>
              <a:rect l="l" t="t" r="r" b="b"/>
              <a:pathLst>
                <a:path w="328929" h="1073150" extrusionOk="0">
                  <a:moveTo>
                    <a:pt x="191240" y="1059423"/>
                  </a:move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lnTo>
                    <a:pt x="115988" y="653"/>
                  </a:lnTo>
                  <a:lnTo>
                    <a:pt x="62517" y="23438"/>
                  </a:lnTo>
                  <a:lnTo>
                    <a:pt x="40560" y="77915"/>
                  </a:lnTo>
                  <a:lnTo>
                    <a:pt x="0" y="542282"/>
                  </a:lnTo>
                  <a:lnTo>
                    <a:pt x="82150" y="542119"/>
                  </a:lnTo>
                  <a:lnTo>
                    <a:pt x="72236" y="1073119"/>
                  </a:lnTo>
                </a:path>
              </a:pathLst>
            </a:custGeom>
            <a:noFill/>
            <a:ln w="18825" cap="flat" cmpd="sng">
              <a:solidFill>
                <a:srgbClr val="0098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65" name="Google Shape;365;p7"/>
            <p:cNvPicPr preferRelativeResize="0"/>
            <p:nvPr/>
          </p:nvPicPr>
          <p:blipFill rotWithShape="1">
            <a:blip r:embed="rId33">
              <a:alphaModFix/>
            </a:blip>
            <a:srcRect/>
            <a:stretch/>
          </p:blipFill>
          <p:spPr>
            <a:xfrm>
              <a:off x="7469443" y="7809345"/>
              <a:ext cx="244981" cy="250095"/>
            </a:xfrm>
            <a:prstGeom prst="rect">
              <a:avLst/>
            </a:prstGeom>
            <a:noFill/>
            <a:ln>
              <a:noFill/>
            </a:ln>
          </p:spPr>
        </p:pic>
        <p:sp>
          <p:nvSpPr>
            <p:cNvPr id="366" name="Google Shape;366;p7"/>
            <p:cNvSpPr/>
            <p:nvPr/>
          </p:nvSpPr>
          <p:spPr>
            <a:xfrm>
              <a:off x="7486106" y="8130851"/>
              <a:ext cx="448945" cy="278765"/>
            </a:xfrm>
            <a:custGeom>
              <a:avLst/>
              <a:gdLst/>
              <a:ahLst/>
              <a:cxnLst/>
              <a:rect l="l" t="t" r="r" b="b"/>
              <a:pathLst>
                <a:path w="448945" h="278765" extrusionOk="0">
                  <a:moveTo>
                    <a:pt x="76998" y="0"/>
                  </a:moveTo>
                  <a:lnTo>
                    <a:pt x="0" y="67436"/>
                  </a:lnTo>
                  <a:lnTo>
                    <a:pt x="159350" y="260687"/>
                  </a:lnTo>
                  <a:lnTo>
                    <a:pt x="203792" y="278680"/>
                  </a:lnTo>
                  <a:lnTo>
                    <a:pt x="404230" y="254191"/>
                  </a:lnTo>
                  <a:lnTo>
                    <a:pt x="423301" y="247739"/>
                  </a:lnTo>
                  <a:lnTo>
                    <a:pt x="437974" y="234701"/>
                  </a:lnTo>
                  <a:lnTo>
                    <a:pt x="446832" y="216948"/>
                  </a:lnTo>
                  <a:lnTo>
                    <a:pt x="448459" y="196354"/>
                  </a:lnTo>
                  <a:lnTo>
                    <a:pt x="442204" y="176707"/>
                  </a:lnTo>
                  <a:lnTo>
                    <a:pt x="429561" y="161583"/>
                  </a:lnTo>
                  <a:lnTo>
                    <a:pt x="412339" y="152448"/>
                  </a:lnTo>
                  <a:lnTo>
                    <a:pt x="392344" y="150768"/>
                  </a:lnTo>
                  <a:lnTo>
                    <a:pt x="218807" y="171965"/>
                  </a:lnTo>
                  <a:lnTo>
                    <a:pt x="7699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7"/>
            <p:cNvSpPr/>
            <p:nvPr/>
          </p:nvSpPr>
          <p:spPr>
            <a:xfrm>
              <a:off x="7486106" y="8130851"/>
              <a:ext cx="448945" cy="278765"/>
            </a:xfrm>
            <a:custGeom>
              <a:avLst/>
              <a:gdLst/>
              <a:ahLst/>
              <a:cxnLst/>
              <a:rect l="l" t="t" r="r" b="b"/>
              <a:pathLst>
                <a:path w="448945" h="278765" extrusionOk="0">
                  <a:moveTo>
                    <a:pt x="76998" y="0"/>
                  </a:moveTo>
                  <a:lnTo>
                    <a:pt x="218807" y="171965"/>
                  </a:lnTo>
                  <a:lnTo>
                    <a:pt x="392344" y="150768"/>
                  </a:lnTo>
                  <a:lnTo>
                    <a:pt x="412339" y="152448"/>
                  </a:lnTo>
                  <a:lnTo>
                    <a:pt x="429561" y="161583"/>
                  </a:lnTo>
                  <a:lnTo>
                    <a:pt x="442204" y="176707"/>
                  </a:lnTo>
                  <a:lnTo>
                    <a:pt x="448459" y="196354"/>
                  </a:lnTo>
                  <a:lnTo>
                    <a:pt x="446832" y="216948"/>
                  </a:lnTo>
                  <a:lnTo>
                    <a:pt x="437974" y="234701"/>
                  </a:lnTo>
                  <a:lnTo>
                    <a:pt x="423301" y="247739"/>
                  </a:lnTo>
                  <a:lnTo>
                    <a:pt x="404230" y="254191"/>
                  </a:lnTo>
                  <a:lnTo>
                    <a:pt x="203792" y="278680"/>
                  </a:lnTo>
                  <a:lnTo>
                    <a:pt x="191302" y="278600"/>
                  </a:lnTo>
                  <a:lnTo>
                    <a:pt x="179380" y="275432"/>
                  </a:lnTo>
                  <a:lnTo>
                    <a:pt x="168554" y="269389"/>
                  </a:lnTo>
                  <a:lnTo>
                    <a:pt x="159350" y="260687"/>
                  </a:lnTo>
                  <a:lnTo>
                    <a:pt x="0" y="67436"/>
                  </a:lnTo>
                </a:path>
              </a:pathLst>
            </a:custGeom>
            <a:noFill/>
            <a:ln w="18825" cap="flat" cmpd="sng">
              <a:solidFill>
                <a:srgbClr val="0098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7"/>
            <p:cNvSpPr/>
            <p:nvPr/>
          </p:nvSpPr>
          <p:spPr>
            <a:xfrm>
              <a:off x="7122163" y="8801719"/>
              <a:ext cx="193675" cy="166370"/>
            </a:xfrm>
            <a:custGeom>
              <a:avLst/>
              <a:gdLst/>
              <a:ahLst/>
              <a:cxnLst/>
              <a:rect l="l" t="t" r="r" b="b"/>
              <a:pathLst>
                <a:path w="193675" h="166370" extrusionOk="0">
                  <a:moveTo>
                    <a:pt x="167957" y="165946"/>
                  </a:moveTo>
                  <a:lnTo>
                    <a:pt x="25255" y="165946"/>
                  </a:lnTo>
                  <a:lnTo>
                    <a:pt x="15430" y="163959"/>
                  </a:lnTo>
                  <a:lnTo>
                    <a:pt x="7402" y="158539"/>
                  </a:lnTo>
                  <a:lnTo>
                    <a:pt x="1986" y="150499"/>
                  </a:lnTo>
                  <a:lnTo>
                    <a:pt x="0" y="140653"/>
                  </a:lnTo>
                  <a:lnTo>
                    <a:pt x="0" y="25293"/>
                  </a:lnTo>
                  <a:lnTo>
                    <a:pt x="1986" y="15452"/>
                  </a:lnTo>
                  <a:lnTo>
                    <a:pt x="7402" y="7411"/>
                  </a:lnTo>
                  <a:lnTo>
                    <a:pt x="15430" y="1989"/>
                  </a:lnTo>
                  <a:lnTo>
                    <a:pt x="25255" y="0"/>
                  </a:lnTo>
                  <a:lnTo>
                    <a:pt x="167957" y="0"/>
                  </a:lnTo>
                  <a:lnTo>
                    <a:pt x="177794" y="1989"/>
                  </a:lnTo>
                  <a:lnTo>
                    <a:pt x="185826" y="7411"/>
                  </a:lnTo>
                  <a:lnTo>
                    <a:pt x="191240" y="15452"/>
                  </a:lnTo>
                  <a:lnTo>
                    <a:pt x="193225" y="25293"/>
                  </a:lnTo>
                  <a:lnTo>
                    <a:pt x="193225" y="140653"/>
                  </a:lnTo>
                  <a:lnTo>
                    <a:pt x="191240" y="150499"/>
                  </a:lnTo>
                  <a:lnTo>
                    <a:pt x="185826" y="158539"/>
                  </a:lnTo>
                  <a:lnTo>
                    <a:pt x="177794" y="163959"/>
                  </a:lnTo>
                  <a:lnTo>
                    <a:pt x="167957" y="165946"/>
                  </a:lnTo>
                  <a:close/>
                </a:path>
                <a:path w="193675" h="166370" extrusionOk="0">
                  <a:moveTo>
                    <a:pt x="50524" y="115372"/>
                  </a:moveTo>
                  <a:lnTo>
                    <a:pt x="142676" y="115372"/>
                  </a:lnTo>
                  <a:lnTo>
                    <a:pt x="142676" y="50599"/>
                  </a:lnTo>
                  <a:lnTo>
                    <a:pt x="50524" y="50599"/>
                  </a:lnTo>
                  <a:lnTo>
                    <a:pt x="50524" y="115372"/>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7"/>
            <p:cNvSpPr/>
            <p:nvPr/>
          </p:nvSpPr>
          <p:spPr>
            <a:xfrm>
              <a:off x="7044183" y="8898351"/>
              <a:ext cx="349250" cy="257809"/>
            </a:xfrm>
            <a:custGeom>
              <a:avLst/>
              <a:gdLst/>
              <a:ahLst/>
              <a:cxnLst/>
              <a:rect l="l" t="t" r="r" b="b"/>
              <a:pathLst>
                <a:path w="349250" h="257809" extrusionOk="0">
                  <a:moveTo>
                    <a:pt x="319001" y="0"/>
                  </a:move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7"/>
            <p:cNvSpPr/>
            <p:nvPr/>
          </p:nvSpPr>
          <p:spPr>
            <a:xfrm>
              <a:off x="7044183" y="8898351"/>
              <a:ext cx="349250" cy="257809"/>
            </a:xfrm>
            <a:custGeom>
              <a:avLst/>
              <a:gdLst/>
              <a:ahLst/>
              <a:cxnLst/>
              <a:rect l="l" t="t" r="r" b="b"/>
              <a:pathLst>
                <a:path w="349250" h="257809" extrusionOk="0">
                  <a:moveTo>
                    <a:pt x="30181" y="257558"/>
                  </a:move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7"/>
            <p:cNvSpPr/>
            <p:nvPr/>
          </p:nvSpPr>
          <p:spPr>
            <a:xfrm>
              <a:off x="7007040" y="7556213"/>
              <a:ext cx="349884" cy="587375"/>
            </a:xfrm>
            <a:custGeom>
              <a:avLst/>
              <a:gdLst/>
              <a:ahLst/>
              <a:cxnLst/>
              <a:rect l="l" t="t" r="r" b="b"/>
              <a:pathLst>
                <a:path w="349884" h="587375" extrusionOk="0">
                  <a:moveTo>
                    <a:pt x="17189" y="587155"/>
                  </a:moveTo>
                  <a:lnTo>
                    <a:pt x="51950" y="552820"/>
                  </a:lnTo>
                  <a:lnTo>
                    <a:pt x="86714" y="518499"/>
                  </a:lnTo>
                  <a:lnTo>
                    <a:pt x="121479" y="484188"/>
                  </a:lnTo>
                  <a:lnTo>
                    <a:pt x="156246" y="449882"/>
                  </a:lnTo>
                  <a:lnTo>
                    <a:pt x="191013" y="415576"/>
                  </a:lnTo>
                  <a:lnTo>
                    <a:pt x="225778" y="381266"/>
                  </a:lnTo>
                  <a:lnTo>
                    <a:pt x="260542" y="346945"/>
                  </a:lnTo>
                  <a:lnTo>
                    <a:pt x="295304" y="312609"/>
                  </a:lnTo>
                  <a:lnTo>
                    <a:pt x="325418" y="273584"/>
                  </a:lnTo>
                  <a:lnTo>
                    <a:pt x="343486" y="229578"/>
                  </a:lnTo>
                  <a:lnTo>
                    <a:pt x="349509" y="183082"/>
                  </a:lnTo>
                  <a:lnTo>
                    <a:pt x="343486" y="136585"/>
                  </a:lnTo>
                  <a:lnTo>
                    <a:pt x="325418" y="92579"/>
                  </a:lnTo>
                  <a:lnTo>
                    <a:pt x="295304" y="53555"/>
                  </a:lnTo>
                  <a:lnTo>
                    <a:pt x="255822" y="23802"/>
                  </a:lnTo>
                  <a:lnTo>
                    <a:pt x="211325" y="5950"/>
                  </a:lnTo>
                  <a:lnTo>
                    <a:pt x="164319" y="0"/>
                  </a:lnTo>
                  <a:lnTo>
                    <a:pt x="117313" y="5950"/>
                  </a:lnTo>
                  <a:lnTo>
                    <a:pt x="72816" y="23802"/>
                  </a:lnTo>
                  <a:lnTo>
                    <a:pt x="33335" y="53555"/>
                  </a:lnTo>
                  <a:lnTo>
                    <a:pt x="0" y="86614"/>
                  </a:lnTo>
                </a:path>
              </a:pathLst>
            </a:custGeom>
            <a:noFill/>
            <a:ln w="74675" cap="flat" cmpd="sng">
              <a:solidFill>
                <a:srgbClr val="FAB52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72" name="Google Shape;372;p7"/>
            <p:cNvPicPr preferRelativeResize="0"/>
            <p:nvPr/>
          </p:nvPicPr>
          <p:blipFill rotWithShape="1">
            <a:blip r:embed="rId34">
              <a:alphaModFix/>
            </a:blip>
            <a:srcRect/>
            <a:stretch/>
          </p:blipFill>
          <p:spPr>
            <a:xfrm>
              <a:off x="7010417" y="7760000"/>
              <a:ext cx="126470" cy="185881"/>
            </a:xfrm>
            <a:prstGeom prst="rect">
              <a:avLst/>
            </a:prstGeom>
            <a:noFill/>
            <a:ln>
              <a:noFill/>
            </a:ln>
          </p:spPr>
        </p:pic>
        <p:sp>
          <p:nvSpPr>
            <p:cNvPr id="373" name="Google Shape;373;p7"/>
            <p:cNvSpPr/>
            <p:nvPr/>
          </p:nvSpPr>
          <p:spPr>
            <a:xfrm>
              <a:off x="11467524" y="6742967"/>
              <a:ext cx="343534" cy="560704"/>
            </a:xfrm>
            <a:custGeom>
              <a:avLst/>
              <a:gdLst/>
              <a:ahLst/>
              <a:cxnLst/>
              <a:rect l="l" t="t" r="r" b="b"/>
              <a:pathLst>
                <a:path w="343534" h="560704" extrusionOk="0">
                  <a:moveTo>
                    <a:pt x="327255" y="82049"/>
                  </a:moveTo>
                  <a:lnTo>
                    <a:pt x="295604" y="50398"/>
                  </a:lnTo>
                  <a:lnTo>
                    <a:pt x="238316" y="12576"/>
                  </a:lnTo>
                  <a:lnTo>
                    <a:pt x="173132" y="0"/>
                  </a:lnTo>
                  <a:lnTo>
                    <a:pt x="140044" y="3141"/>
                  </a:lnTo>
                  <a:lnTo>
                    <a:pt x="77806" y="28322"/>
                  </a:lnTo>
                  <a:lnTo>
                    <a:pt x="22498" y="87186"/>
                  </a:lnTo>
                  <a:lnTo>
                    <a:pt x="5617" y="128665"/>
                  </a:lnTo>
                  <a:lnTo>
                    <a:pt x="0" y="172491"/>
                  </a:lnTo>
                  <a:lnTo>
                    <a:pt x="5637" y="216320"/>
                  </a:lnTo>
                  <a:lnTo>
                    <a:pt x="22522" y="257808"/>
                  </a:lnTo>
                  <a:lnTo>
                    <a:pt x="50648" y="294613"/>
                  </a:lnTo>
                  <a:lnTo>
                    <a:pt x="310455" y="553930"/>
                  </a:lnTo>
                  <a:lnTo>
                    <a:pt x="326891" y="560338"/>
                  </a:lnTo>
                  <a:lnTo>
                    <a:pt x="335758" y="558736"/>
                  </a:lnTo>
                  <a:lnTo>
                    <a:pt x="343326" y="553930"/>
                  </a:lnTo>
                </a:path>
              </a:pathLst>
            </a:custGeom>
            <a:noFill/>
            <a:ln w="63600" cap="flat" cmpd="sng">
              <a:solidFill>
                <a:srgbClr val="E1251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7"/>
            <p:cNvSpPr/>
            <p:nvPr/>
          </p:nvSpPr>
          <p:spPr>
            <a:xfrm>
              <a:off x="11794781" y="6743363"/>
              <a:ext cx="327025" cy="553720"/>
            </a:xfrm>
            <a:custGeom>
              <a:avLst/>
              <a:gdLst/>
              <a:ahLst/>
              <a:cxnLst/>
              <a:rect l="l" t="t" r="r" b="b"/>
              <a:pathLst>
                <a:path w="327025" h="553720" extrusionOk="0">
                  <a:moveTo>
                    <a:pt x="16070" y="553534"/>
                  </a:moveTo>
                  <a:lnTo>
                    <a:pt x="53218" y="516540"/>
                  </a:lnTo>
                  <a:lnTo>
                    <a:pt x="90367" y="479565"/>
                  </a:lnTo>
                  <a:lnTo>
                    <a:pt x="127518" y="442601"/>
                  </a:lnTo>
                  <a:lnTo>
                    <a:pt x="164669" y="405640"/>
                  </a:lnTo>
                  <a:lnTo>
                    <a:pt x="201820" y="368676"/>
                  </a:lnTo>
                  <a:lnTo>
                    <a:pt x="238969" y="331701"/>
                  </a:lnTo>
                  <a:lnTo>
                    <a:pt x="276117" y="294707"/>
                  </a:lnTo>
                  <a:lnTo>
                    <a:pt x="304273" y="257915"/>
                  </a:lnTo>
                  <a:lnTo>
                    <a:pt x="321167" y="216428"/>
                  </a:lnTo>
                  <a:lnTo>
                    <a:pt x="326798" y="172595"/>
                  </a:lnTo>
                  <a:lnTo>
                    <a:pt x="321167" y="128762"/>
                  </a:lnTo>
                  <a:lnTo>
                    <a:pt x="304273" y="87279"/>
                  </a:lnTo>
                  <a:lnTo>
                    <a:pt x="276117" y="50492"/>
                  </a:lnTo>
                  <a:lnTo>
                    <a:pt x="239201" y="22441"/>
                  </a:lnTo>
                  <a:lnTo>
                    <a:pt x="197593" y="5610"/>
                  </a:lnTo>
                  <a:lnTo>
                    <a:pt x="153639" y="0"/>
                  </a:lnTo>
                  <a:lnTo>
                    <a:pt x="109685" y="5610"/>
                  </a:lnTo>
                  <a:lnTo>
                    <a:pt x="68077" y="22441"/>
                  </a:lnTo>
                  <a:lnTo>
                    <a:pt x="31161" y="50492"/>
                  </a:lnTo>
                  <a:lnTo>
                    <a:pt x="0" y="81654"/>
                  </a:lnTo>
                </a:path>
              </a:pathLst>
            </a:custGeom>
            <a:noFill/>
            <a:ln w="63600" cap="flat" cmpd="sng">
              <a:solidFill>
                <a:srgbClr val="FAB52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7"/>
            <p:cNvSpPr/>
            <p:nvPr/>
          </p:nvSpPr>
          <p:spPr>
            <a:xfrm>
              <a:off x="14043154" y="3352553"/>
              <a:ext cx="532765" cy="156210"/>
            </a:xfrm>
            <a:custGeom>
              <a:avLst/>
              <a:gdLst/>
              <a:ahLst/>
              <a:cxnLst/>
              <a:rect l="l" t="t" r="r" b="b"/>
              <a:pathLst>
                <a:path w="532765" h="156210" extrusionOk="0">
                  <a:moveTo>
                    <a:pt x="532331" y="0"/>
                  </a:moveTo>
                  <a:lnTo>
                    <a:pt x="505743" y="39040"/>
                  </a:lnTo>
                  <a:lnTo>
                    <a:pt x="475356" y="72503"/>
                  </a:lnTo>
                  <a:lnTo>
                    <a:pt x="441755" y="100389"/>
                  </a:lnTo>
                  <a:lnTo>
                    <a:pt x="405520" y="122698"/>
                  </a:lnTo>
                  <a:lnTo>
                    <a:pt x="367237" y="139430"/>
                  </a:lnTo>
                  <a:lnTo>
                    <a:pt x="327488" y="150584"/>
                  </a:lnTo>
                  <a:lnTo>
                    <a:pt x="286856" y="156161"/>
                  </a:lnTo>
                  <a:lnTo>
                    <a:pt x="245925" y="156161"/>
                  </a:lnTo>
                  <a:lnTo>
                    <a:pt x="205277" y="150584"/>
                  </a:lnTo>
                  <a:lnTo>
                    <a:pt x="165495" y="139430"/>
                  </a:lnTo>
                  <a:lnTo>
                    <a:pt x="127164" y="122698"/>
                  </a:lnTo>
                  <a:lnTo>
                    <a:pt x="90865" y="100389"/>
                  </a:lnTo>
                  <a:lnTo>
                    <a:pt x="57183" y="72503"/>
                  </a:lnTo>
                  <a:lnTo>
                    <a:pt x="26700" y="39040"/>
                  </a:lnTo>
                  <a:lnTo>
                    <a:pt x="0" y="0"/>
                  </a:lnTo>
                </a:path>
              </a:pathLst>
            </a:custGeom>
            <a:noFill/>
            <a:ln w="79650"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7"/>
            <p:cNvSpPr/>
            <p:nvPr/>
          </p:nvSpPr>
          <p:spPr>
            <a:xfrm>
              <a:off x="13995943" y="3039667"/>
              <a:ext cx="305434" cy="184150"/>
            </a:xfrm>
            <a:custGeom>
              <a:avLst/>
              <a:gdLst/>
              <a:ahLst/>
              <a:cxnLst/>
              <a:rect l="l" t="t" r="r" b="b"/>
              <a:pathLst>
                <a:path w="305434" h="184150" extrusionOk="0">
                  <a:moveTo>
                    <a:pt x="0" y="183905"/>
                  </a:moveTo>
                  <a:lnTo>
                    <a:pt x="39228" y="145426"/>
                  </a:lnTo>
                  <a:lnTo>
                    <a:pt x="78431" y="106945"/>
                  </a:lnTo>
                  <a:lnTo>
                    <a:pt x="117633" y="68468"/>
                  </a:lnTo>
                  <a:lnTo>
                    <a:pt x="156862" y="29995"/>
                  </a:lnTo>
                  <a:lnTo>
                    <a:pt x="191462" y="7498"/>
                  </a:lnTo>
                  <a:lnTo>
                    <a:pt x="230864" y="0"/>
                  </a:lnTo>
                  <a:lnTo>
                    <a:pt x="270265" y="7498"/>
                  </a:lnTo>
                  <a:lnTo>
                    <a:pt x="304866" y="29995"/>
                  </a:lnTo>
                </a:path>
              </a:pathLst>
            </a:custGeom>
            <a:noFill/>
            <a:ln w="836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7"/>
            <p:cNvSpPr/>
            <p:nvPr/>
          </p:nvSpPr>
          <p:spPr>
            <a:xfrm>
              <a:off x="14310950" y="3039667"/>
              <a:ext cx="305434" cy="184150"/>
            </a:xfrm>
            <a:custGeom>
              <a:avLst/>
              <a:gdLst/>
              <a:ahLst/>
              <a:cxnLst/>
              <a:rect l="l" t="t" r="r" b="b"/>
              <a:pathLst>
                <a:path w="305434" h="184150" extrusionOk="0">
                  <a:moveTo>
                    <a:pt x="304866" y="183905"/>
                  </a:moveTo>
                  <a:lnTo>
                    <a:pt x="265637" y="145426"/>
                  </a:lnTo>
                  <a:lnTo>
                    <a:pt x="226434" y="106945"/>
                  </a:lnTo>
                  <a:lnTo>
                    <a:pt x="187232" y="68468"/>
                  </a:lnTo>
                  <a:lnTo>
                    <a:pt x="148003" y="29995"/>
                  </a:lnTo>
                  <a:lnTo>
                    <a:pt x="113403" y="7498"/>
                  </a:lnTo>
                  <a:lnTo>
                    <a:pt x="74001" y="0"/>
                  </a:lnTo>
                  <a:lnTo>
                    <a:pt x="34600" y="7498"/>
                  </a:lnTo>
                  <a:lnTo>
                    <a:pt x="0" y="29995"/>
                  </a:lnTo>
                </a:path>
              </a:pathLst>
            </a:custGeom>
            <a:noFill/>
            <a:ln w="836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78" name="Google Shape;378;p7"/>
            <p:cNvPicPr preferRelativeResize="0"/>
            <p:nvPr/>
          </p:nvPicPr>
          <p:blipFill rotWithShape="1">
            <a:blip r:embed="rId35">
              <a:alphaModFix/>
            </a:blip>
            <a:srcRect/>
            <a:stretch/>
          </p:blipFill>
          <p:spPr>
            <a:xfrm>
              <a:off x="18087969" y="4733364"/>
              <a:ext cx="200387" cy="199043"/>
            </a:xfrm>
            <a:prstGeom prst="rect">
              <a:avLst/>
            </a:prstGeom>
            <a:noFill/>
            <a:ln>
              <a:noFill/>
            </a:ln>
          </p:spPr>
        </p:pic>
        <p:sp>
          <p:nvSpPr>
            <p:cNvPr id="379" name="Google Shape;379;p7"/>
            <p:cNvSpPr/>
            <p:nvPr/>
          </p:nvSpPr>
          <p:spPr>
            <a:xfrm>
              <a:off x="17882562" y="4601568"/>
              <a:ext cx="610869" cy="234950"/>
            </a:xfrm>
            <a:custGeom>
              <a:avLst/>
              <a:gdLst/>
              <a:ahLst/>
              <a:cxnLst/>
              <a:rect l="l" t="t" r="r" b="b"/>
              <a:pathLst>
                <a:path w="610869" h="234950" extrusionOk="0">
                  <a:moveTo>
                    <a:pt x="610536" y="234332"/>
                  </a:moveTo>
                  <a:lnTo>
                    <a:pt x="588098" y="189809"/>
                  </a:lnTo>
                  <a:lnTo>
                    <a:pt x="563116" y="149972"/>
                  </a:lnTo>
                  <a:lnTo>
                    <a:pt x="535872" y="114822"/>
                  </a:lnTo>
                  <a:lnTo>
                    <a:pt x="506648" y="84359"/>
                  </a:lnTo>
                  <a:lnTo>
                    <a:pt x="475726" y="58583"/>
                  </a:lnTo>
                  <a:lnTo>
                    <a:pt x="443388" y="37493"/>
                  </a:lnTo>
                  <a:lnTo>
                    <a:pt x="375594" y="9373"/>
                  </a:lnTo>
                  <a:lnTo>
                    <a:pt x="305522" y="0"/>
                  </a:lnTo>
                  <a:lnTo>
                    <a:pt x="270338" y="2343"/>
                  </a:lnTo>
                  <a:lnTo>
                    <a:pt x="201082" y="21089"/>
                  </a:lnTo>
                  <a:lnTo>
                    <a:pt x="135191" y="58583"/>
                  </a:lnTo>
                  <a:lnTo>
                    <a:pt x="104213" y="84359"/>
                  </a:lnTo>
                  <a:lnTo>
                    <a:pt x="74923" y="114822"/>
                  </a:lnTo>
                  <a:lnTo>
                    <a:pt x="47603" y="149972"/>
                  </a:lnTo>
                  <a:lnTo>
                    <a:pt x="22534" y="189809"/>
                  </a:lnTo>
                  <a:lnTo>
                    <a:pt x="0" y="234332"/>
                  </a:lnTo>
                </a:path>
              </a:pathLst>
            </a:custGeom>
            <a:noFill/>
            <a:ln w="55975" cap="flat" cmpd="sng">
              <a:solidFill>
                <a:srgbClr val="0090B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7"/>
            <p:cNvSpPr/>
            <p:nvPr/>
          </p:nvSpPr>
          <p:spPr>
            <a:xfrm>
              <a:off x="17882562" y="4827238"/>
              <a:ext cx="610869" cy="234950"/>
            </a:xfrm>
            <a:custGeom>
              <a:avLst/>
              <a:gdLst/>
              <a:ahLst/>
              <a:cxnLst/>
              <a:rect l="l" t="t" r="r" b="b"/>
              <a:pathLst>
                <a:path w="610869" h="234950" extrusionOk="0">
                  <a:moveTo>
                    <a:pt x="610536" y="0"/>
                  </a:moveTo>
                  <a:lnTo>
                    <a:pt x="588098" y="44523"/>
                  </a:lnTo>
                  <a:lnTo>
                    <a:pt x="563116" y="84359"/>
                  </a:lnTo>
                  <a:lnTo>
                    <a:pt x="535872" y="119509"/>
                  </a:lnTo>
                  <a:lnTo>
                    <a:pt x="506648" y="149972"/>
                  </a:lnTo>
                  <a:lnTo>
                    <a:pt x="475726" y="175749"/>
                  </a:lnTo>
                  <a:lnTo>
                    <a:pt x="443388" y="196838"/>
                  </a:lnTo>
                  <a:lnTo>
                    <a:pt x="375594" y="224958"/>
                  </a:lnTo>
                  <a:lnTo>
                    <a:pt x="305522" y="234332"/>
                  </a:lnTo>
                  <a:lnTo>
                    <a:pt x="270338" y="231988"/>
                  </a:lnTo>
                  <a:lnTo>
                    <a:pt x="201082" y="213242"/>
                  </a:lnTo>
                  <a:lnTo>
                    <a:pt x="135191" y="175749"/>
                  </a:lnTo>
                  <a:lnTo>
                    <a:pt x="104213" y="149972"/>
                  </a:lnTo>
                  <a:lnTo>
                    <a:pt x="74923" y="119509"/>
                  </a:lnTo>
                  <a:lnTo>
                    <a:pt x="47603" y="84359"/>
                  </a:lnTo>
                  <a:lnTo>
                    <a:pt x="22534" y="44523"/>
                  </a:lnTo>
                  <a:lnTo>
                    <a:pt x="0" y="0"/>
                  </a:lnTo>
                </a:path>
              </a:pathLst>
            </a:custGeom>
            <a:noFill/>
            <a:ln w="5597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7"/>
            <p:cNvSpPr/>
            <p:nvPr/>
          </p:nvSpPr>
          <p:spPr>
            <a:xfrm>
              <a:off x="18688880" y="2773457"/>
              <a:ext cx="466725" cy="448944"/>
            </a:xfrm>
            <a:custGeom>
              <a:avLst/>
              <a:gdLst/>
              <a:ahLst/>
              <a:cxnLst/>
              <a:rect l="l" t="t" r="r" b="b"/>
              <a:pathLst>
                <a:path w="466725" h="448944" extrusionOk="0">
                  <a:moveTo>
                    <a:pt x="233295" y="0"/>
                  </a:moveTo>
                  <a:lnTo>
                    <a:pt x="200357" y="6438"/>
                  </a:lnTo>
                  <a:lnTo>
                    <a:pt x="173380" y="23967"/>
                  </a:lnTo>
                  <a:lnTo>
                    <a:pt x="155151" y="49913"/>
                  </a:lnTo>
                  <a:lnTo>
                    <a:pt x="148456" y="81597"/>
                  </a:lnTo>
                  <a:lnTo>
                    <a:pt x="148456" y="142789"/>
                  </a:lnTo>
                  <a:lnTo>
                    <a:pt x="84839" y="142789"/>
                  </a:lnTo>
                  <a:lnTo>
                    <a:pt x="51895" y="149227"/>
                  </a:lnTo>
                  <a:lnTo>
                    <a:pt x="24919" y="166757"/>
                  </a:lnTo>
                  <a:lnTo>
                    <a:pt x="6693" y="192702"/>
                  </a:lnTo>
                  <a:lnTo>
                    <a:pt x="0" y="224386"/>
                  </a:lnTo>
                  <a:lnTo>
                    <a:pt x="6693" y="256065"/>
                  </a:lnTo>
                  <a:lnTo>
                    <a:pt x="24919" y="282011"/>
                  </a:lnTo>
                  <a:lnTo>
                    <a:pt x="51895" y="299544"/>
                  </a:lnTo>
                  <a:lnTo>
                    <a:pt x="84839" y="305984"/>
                  </a:lnTo>
                  <a:lnTo>
                    <a:pt x="148456" y="305984"/>
                  </a:lnTo>
                  <a:lnTo>
                    <a:pt x="148456" y="367176"/>
                  </a:lnTo>
                  <a:lnTo>
                    <a:pt x="155151" y="398860"/>
                  </a:lnTo>
                  <a:lnTo>
                    <a:pt x="173380" y="424805"/>
                  </a:lnTo>
                  <a:lnTo>
                    <a:pt x="200357" y="442335"/>
                  </a:lnTo>
                  <a:lnTo>
                    <a:pt x="233295" y="448773"/>
                  </a:lnTo>
                  <a:lnTo>
                    <a:pt x="266239" y="442335"/>
                  </a:lnTo>
                  <a:lnTo>
                    <a:pt x="293215" y="424805"/>
                  </a:lnTo>
                  <a:lnTo>
                    <a:pt x="311441" y="398860"/>
                  </a:lnTo>
                  <a:lnTo>
                    <a:pt x="318134" y="367176"/>
                  </a:lnTo>
                  <a:lnTo>
                    <a:pt x="318134" y="305984"/>
                  </a:lnTo>
                  <a:lnTo>
                    <a:pt x="381764" y="305984"/>
                  </a:lnTo>
                  <a:lnTo>
                    <a:pt x="414707" y="299544"/>
                  </a:lnTo>
                  <a:lnTo>
                    <a:pt x="441683" y="282011"/>
                  </a:lnTo>
                  <a:lnTo>
                    <a:pt x="459909" y="256065"/>
                  </a:lnTo>
                  <a:lnTo>
                    <a:pt x="466603" y="224386"/>
                  </a:lnTo>
                  <a:lnTo>
                    <a:pt x="459909" y="192702"/>
                  </a:lnTo>
                  <a:lnTo>
                    <a:pt x="441683" y="166757"/>
                  </a:lnTo>
                  <a:lnTo>
                    <a:pt x="414707" y="149227"/>
                  </a:lnTo>
                  <a:lnTo>
                    <a:pt x="381764" y="142789"/>
                  </a:lnTo>
                  <a:lnTo>
                    <a:pt x="318134" y="142789"/>
                  </a:lnTo>
                  <a:lnTo>
                    <a:pt x="318134" y="81597"/>
                  </a:lnTo>
                  <a:lnTo>
                    <a:pt x="311441" y="49913"/>
                  </a:lnTo>
                  <a:lnTo>
                    <a:pt x="293215" y="23967"/>
                  </a:lnTo>
                  <a:lnTo>
                    <a:pt x="266239" y="6438"/>
                  </a:lnTo>
                  <a:lnTo>
                    <a:pt x="23329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7"/>
            <p:cNvSpPr/>
            <p:nvPr/>
          </p:nvSpPr>
          <p:spPr>
            <a:xfrm>
              <a:off x="18688880" y="2773457"/>
              <a:ext cx="466725" cy="448944"/>
            </a:xfrm>
            <a:custGeom>
              <a:avLst/>
              <a:gdLst/>
              <a:ahLst/>
              <a:cxnLst/>
              <a:rect l="l" t="t" r="r" b="b"/>
              <a:pathLst>
                <a:path w="466725" h="448944" extrusionOk="0">
                  <a:moveTo>
                    <a:pt x="381764" y="142789"/>
                  </a:moveTo>
                  <a:lnTo>
                    <a:pt x="318134" y="142789"/>
                  </a:lnTo>
                  <a:lnTo>
                    <a:pt x="318134" y="81597"/>
                  </a:lnTo>
                  <a:lnTo>
                    <a:pt x="311441" y="49913"/>
                  </a:lnTo>
                  <a:lnTo>
                    <a:pt x="293215" y="23967"/>
                  </a:lnTo>
                  <a:lnTo>
                    <a:pt x="266239" y="6438"/>
                  </a:lnTo>
                  <a:lnTo>
                    <a:pt x="233295" y="0"/>
                  </a:lnTo>
                  <a:lnTo>
                    <a:pt x="200357" y="6438"/>
                  </a:lnTo>
                  <a:lnTo>
                    <a:pt x="173380" y="23967"/>
                  </a:lnTo>
                  <a:lnTo>
                    <a:pt x="155151" y="49913"/>
                  </a:lnTo>
                  <a:lnTo>
                    <a:pt x="148456" y="81597"/>
                  </a:lnTo>
                  <a:lnTo>
                    <a:pt x="148456" y="142789"/>
                  </a:lnTo>
                  <a:lnTo>
                    <a:pt x="84839" y="142789"/>
                  </a:lnTo>
                  <a:lnTo>
                    <a:pt x="51895" y="149227"/>
                  </a:lnTo>
                  <a:lnTo>
                    <a:pt x="24919" y="166757"/>
                  </a:lnTo>
                  <a:lnTo>
                    <a:pt x="6693" y="192702"/>
                  </a:lnTo>
                  <a:lnTo>
                    <a:pt x="0" y="224386"/>
                  </a:lnTo>
                  <a:lnTo>
                    <a:pt x="6693" y="256065"/>
                  </a:lnTo>
                  <a:lnTo>
                    <a:pt x="24919" y="282011"/>
                  </a:lnTo>
                  <a:lnTo>
                    <a:pt x="51895" y="299544"/>
                  </a:lnTo>
                  <a:lnTo>
                    <a:pt x="84839" y="305984"/>
                  </a:lnTo>
                  <a:lnTo>
                    <a:pt x="148456" y="305984"/>
                  </a:lnTo>
                  <a:lnTo>
                    <a:pt x="148456" y="367176"/>
                  </a:lnTo>
                  <a:lnTo>
                    <a:pt x="155151" y="398860"/>
                  </a:lnTo>
                  <a:lnTo>
                    <a:pt x="173380" y="424805"/>
                  </a:lnTo>
                  <a:lnTo>
                    <a:pt x="200357" y="442335"/>
                  </a:lnTo>
                  <a:lnTo>
                    <a:pt x="233295" y="448773"/>
                  </a:lnTo>
                  <a:lnTo>
                    <a:pt x="266239" y="442335"/>
                  </a:lnTo>
                  <a:lnTo>
                    <a:pt x="293215" y="424805"/>
                  </a:lnTo>
                  <a:lnTo>
                    <a:pt x="311441" y="398860"/>
                  </a:lnTo>
                  <a:lnTo>
                    <a:pt x="318134" y="367176"/>
                  </a:lnTo>
                  <a:lnTo>
                    <a:pt x="318134" y="305984"/>
                  </a:lnTo>
                  <a:lnTo>
                    <a:pt x="381764" y="305984"/>
                  </a:lnTo>
                  <a:lnTo>
                    <a:pt x="414707" y="299544"/>
                  </a:lnTo>
                  <a:lnTo>
                    <a:pt x="441683" y="282011"/>
                  </a:lnTo>
                  <a:lnTo>
                    <a:pt x="459909" y="256065"/>
                  </a:lnTo>
                  <a:lnTo>
                    <a:pt x="466603" y="224386"/>
                  </a:lnTo>
                  <a:lnTo>
                    <a:pt x="459909" y="192702"/>
                  </a:lnTo>
                  <a:lnTo>
                    <a:pt x="441683" y="166757"/>
                  </a:lnTo>
                  <a:lnTo>
                    <a:pt x="414707" y="149227"/>
                  </a:lnTo>
                  <a:lnTo>
                    <a:pt x="381764" y="142789"/>
                  </a:lnTo>
                  <a:close/>
                </a:path>
              </a:pathLst>
            </a:custGeom>
            <a:noFill/>
            <a:ln w="3767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83" name="Google Shape;383;p7"/>
          <p:cNvPicPr preferRelativeResize="0"/>
          <p:nvPr/>
        </p:nvPicPr>
        <p:blipFill>
          <a:blip r:embed="rId36">
            <a:alphaModFix/>
          </a:blip>
          <a:stretch>
            <a:fillRect/>
          </a:stretch>
        </p:blipFill>
        <p:spPr>
          <a:xfrm>
            <a:off x="15822888" y="9956725"/>
            <a:ext cx="2925450" cy="8638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390" name="Google Shape;390;p8"/>
          <p:cNvGrpSpPr/>
          <p:nvPr/>
        </p:nvGrpSpPr>
        <p:grpSpPr>
          <a:xfrm>
            <a:off x="10829939" y="949521"/>
            <a:ext cx="8478520" cy="7495386"/>
            <a:chOff x="10829939" y="949521"/>
            <a:chExt cx="8478520" cy="7495386"/>
          </a:xfrm>
        </p:grpSpPr>
        <p:sp>
          <p:nvSpPr>
            <p:cNvPr id="391" name="Google Shape;391;p8"/>
            <p:cNvSpPr/>
            <p:nvPr/>
          </p:nvSpPr>
          <p:spPr>
            <a:xfrm>
              <a:off x="12511762" y="5887762"/>
              <a:ext cx="5114290" cy="2557145"/>
            </a:xfrm>
            <a:custGeom>
              <a:avLst/>
              <a:gdLst/>
              <a:ahLst/>
              <a:cxnLst/>
              <a:rect l="l" t="t" r="r" b="b"/>
              <a:pathLst>
                <a:path w="5114290" h="2557145" extrusionOk="0">
                  <a:moveTo>
                    <a:pt x="5114281" y="0"/>
                  </a:moveTo>
                  <a:lnTo>
                    <a:pt x="5113829" y="48591"/>
                  </a:lnTo>
                  <a:lnTo>
                    <a:pt x="5112477" y="96963"/>
                  </a:lnTo>
                  <a:lnTo>
                    <a:pt x="5110234" y="145107"/>
                  </a:lnTo>
                  <a:lnTo>
                    <a:pt x="5107106" y="193015"/>
                  </a:lnTo>
                  <a:lnTo>
                    <a:pt x="5103104" y="240679"/>
                  </a:lnTo>
                  <a:lnTo>
                    <a:pt x="5098234" y="288091"/>
                  </a:lnTo>
                  <a:lnTo>
                    <a:pt x="5092504" y="335243"/>
                  </a:lnTo>
                  <a:lnTo>
                    <a:pt x="5085922" y="382127"/>
                  </a:lnTo>
                  <a:lnTo>
                    <a:pt x="5078497" y="428735"/>
                  </a:lnTo>
                  <a:lnTo>
                    <a:pt x="5070237" y="475060"/>
                  </a:lnTo>
                  <a:lnTo>
                    <a:pt x="5061149" y="521092"/>
                  </a:lnTo>
                  <a:lnTo>
                    <a:pt x="5051241" y="566824"/>
                  </a:lnTo>
                  <a:lnTo>
                    <a:pt x="5040522" y="612249"/>
                  </a:lnTo>
                  <a:lnTo>
                    <a:pt x="5028999" y="657357"/>
                  </a:lnTo>
                  <a:lnTo>
                    <a:pt x="5016680" y="702142"/>
                  </a:lnTo>
                  <a:lnTo>
                    <a:pt x="5003574" y="746595"/>
                  </a:lnTo>
                  <a:lnTo>
                    <a:pt x="4989688" y="790708"/>
                  </a:lnTo>
                  <a:lnTo>
                    <a:pt x="4975031" y="834473"/>
                  </a:lnTo>
                  <a:lnTo>
                    <a:pt x="4959610" y="877882"/>
                  </a:lnTo>
                  <a:lnTo>
                    <a:pt x="4943433" y="920927"/>
                  </a:lnTo>
                  <a:lnTo>
                    <a:pt x="4926509" y="963600"/>
                  </a:lnTo>
                  <a:lnTo>
                    <a:pt x="4908845" y="1005894"/>
                  </a:lnTo>
                  <a:lnTo>
                    <a:pt x="4890449" y="1047799"/>
                  </a:lnTo>
                  <a:lnTo>
                    <a:pt x="4871330" y="1089309"/>
                  </a:lnTo>
                  <a:lnTo>
                    <a:pt x="4851495" y="1130415"/>
                  </a:lnTo>
                  <a:lnTo>
                    <a:pt x="4830952" y="1171109"/>
                  </a:lnTo>
                  <a:lnTo>
                    <a:pt x="4809710" y="1211383"/>
                  </a:lnTo>
                  <a:lnTo>
                    <a:pt x="4787776" y="1251229"/>
                  </a:lnTo>
                  <a:lnTo>
                    <a:pt x="4765158" y="1290640"/>
                  </a:lnTo>
                  <a:lnTo>
                    <a:pt x="4741865" y="1329607"/>
                  </a:lnTo>
                  <a:lnTo>
                    <a:pt x="4717904" y="1368121"/>
                  </a:lnTo>
                  <a:lnTo>
                    <a:pt x="4693283" y="1406176"/>
                  </a:lnTo>
                  <a:lnTo>
                    <a:pt x="4668010" y="1443764"/>
                  </a:lnTo>
                  <a:lnTo>
                    <a:pt x="4642094" y="1480875"/>
                  </a:lnTo>
                  <a:lnTo>
                    <a:pt x="4615542" y="1517502"/>
                  </a:lnTo>
                  <a:lnTo>
                    <a:pt x="4588363" y="1553638"/>
                  </a:lnTo>
                  <a:lnTo>
                    <a:pt x="4560563" y="1589274"/>
                  </a:lnTo>
                  <a:lnTo>
                    <a:pt x="4532152" y="1624402"/>
                  </a:lnTo>
                  <a:lnTo>
                    <a:pt x="4503138" y="1659015"/>
                  </a:lnTo>
                  <a:lnTo>
                    <a:pt x="4473527" y="1693103"/>
                  </a:lnTo>
                  <a:lnTo>
                    <a:pt x="4443329" y="1726660"/>
                  </a:lnTo>
                  <a:lnTo>
                    <a:pt x="4412551" y="1759677"/>
                  </a:lnTo>
                  <a:lnTo>
                    <a:pt x="4381201" y="1792147"/>
                  </a:lnTo>
                  <a:lnTo>
                    <a:pt x="4349287" y="1824060"/>
                  </a:lnTo>
                  <a:lnTo>
                    <a:pt x="4316818" y="1855410"/>
                  </a:lnTo>
                  <a:lnTo>
                    <a:pt x="4283801" y="1886188"/>
                  </a:lnTo>
                  <a:lnTo>
                    <a:pt x="4250244" y="1916386"/>
                  </a:lnTo>
                  <a:lnTo>
                    <a:pt x="4216156" y="1945997"/>
                  </a:lnTo>
                  <a:lnTo>
                    <a:pt x="4181543" y="1975011"/>
                  </a:lnTo>
                  <a:lnTo>
                    <a:pt x="4146415" y="2003422"/>
                  </a:lnTo>
                  <a:lnTo>
                    <a:pt x="4110779" y="2031222"/>
                  </a:lnTo>
                  <a:lnTo>
                    <a:pt x="4074643" y="2058401"/>
                  </a:lnTo>
                  <a:lnTo>
                    <a:pt x="4038016" y="2084953"/>
                  </a:lnTo>
                  <a:lnTo>
                    <a:pt x="4000905" y="2110869"/>
                  </a:lnTo>
                  <a:lnTo>
                    <a:pt x="3963317" y="2136142"/>
                  </a:lnTo>
                  <a:lnTo>
                    <a:pt x="3925262" y="2160763"/>
                  </a:lnTo>
                  <a:lnTo>
                    <a:pt x="3886748" y="2184724"/>
                  </a:lnTo>
                  <a:lnTo>
                    <a:pt x="3847781" y="2208017"/>
                  </a:lnTo>
                  <a:lnTo>
                    <a:pt x="3808370" y="2230635"/>
                  </a:lnTo>
                  <a:lnTo>
                    <a:pt x="3768524" y="2252569"/>
                  </a:lnTo>
                  <a:lnTo>
                    <a:pt x="3728250" y="2273811"/>
                  </a:lnTo>
                  <a:lnTo>
                    <a:pt x="3687556" y="2294354"/>
                  </a:lnTo>
                  <a:lnTo>
                    <a:pt x="3646450" y="2314189"/>
                  </a:lnTo>
                  <a:lnTo>
                    <a:pt x="3604940" y="2333308"/>
                  </a:lnTo>
                  <a:lnTo>
                    <a:pt x="3563035" y="2351704"/>
                  </a:lnTo>
                  <a:lnTo>
                    <a:pt x="3520741" y="2369368"/>
                  </a:lnTo>
                  <a:lnTo>
                    <a:pt x="3478068" y="2386292"/>
                  </a:lnTo>
                  <a:lnTo>
                    <a:pt x="3435023" y="2402469"/>
                  </a:lnTo>
                  <a:lnTo>
                    <a:pt x="3391614" y="2417890"/>
                  </a:lnTo>
                  <a:lnTo>
                    <a:pt x="3347849" y="2432547"/>
                  </a:lnTo>
                  <a:lnTo>
                    <a:pt x="3303736" y="2446433"/>
                  </a:lnTo>
                  <a:lnTo>
                    <a:pt x="3259283" y="2459539"/>
                  </a:lnTo>
                  <a:lnTo>
                    <a:pt x="3214498" y="2471858"/>
                  </a:lnTo>
                  <a:lnTo>
                    <a:pt x="3169390" y="2483381"/>
                  </a:lnTo>
                  <a:lnTo>
                    <a:pt x="3123965" y="2494100"/>
                  </a:lnTo>
                  <a:lnTo>
                    <a:pt x="3078233" y="2504008"/>
                  </a:lnTo>
                  <a:lnTo>
                    <a:pt x="3032201" y="2513096"/>
                  </a:lnTo>
                  <a:lnTo>
                    <a:pt x="2985876" y="2521356"/>
                  </a:lnTo>
                  <a:lnTo>
                    <a:pt x="2939268" y="2528781"/>
                  </a:lnTo>
                  <a:lnTo>
                    <a:pt x="2892384" y="2535363"/>
                  </a:lnTo>
                  <a:lnTo>
                    <a:pt x="2845232" y="2541093"/>
                  </a:lnTo>
                  <a:lnTo>
                    <a:pt x="2797820" y="2545963"/>
                  </a:lnTo>
                  <a:lnTo>
                    <a:pt x="2750156" y="2549965"/>
                  </a:lnTo>
                  <a:lnTo>
                    <a:pt x="2702248" y="2553093"/>
                  </a:lnTo>
                  <a:lnTo>
                    <a:pt x="2654104" y="2555336"/>
                  </a:lnTo>
                  <a:lnTo>
                    <a:pt x="2605732" y="2556688"/>
                  </a:lnTo>
                  <a:lnTo>
                    <a:pt x="2557140" y="2557140"/>
                  </a:lnTo>
                  <a:lnTo>
                    <a:pt x="2508549" y="2556688"/>
                  </a:lnTo>
                  <a:lnTo>
                    <a:pt x="2460177" y="2555336"/>
                  </a:lnTo>
                  <a:lnTo>
                    <a:pt x="2412033" y="2553093"/>
                  </a:lnTo>
                  <a:lnTo>
                    <a:pt x="2364125" y="2549965"/>
                  </a:lnTo>
                  <a:lnTo>
                    <a:pt x="2316461" y="2545963"/>
                  </a:lnTo>
                  <a:lnTo>
                    <a:pt x="2269049" y="2541093"/>
                  </a:lnTo>
                  <a:lnTo>
                    <a:pt x="2221897" y="2535363"/>
                  </a:lnTo>
                  <a:lnTo>
                    <a:pt x="2175013" y="2528781"/>
                  </a:lnTo>
                  <a:lnTo>
                    <a:pt x="2128405" y="2521356"/>
                  </a:lnTo>
                  <a:lnTo>
                    <a:pt x="2082080" y="2513096"/>
                  </a:lnTo>
                  <a:lnTo>
                    <a:pt x="2036048" y="2504008"/>
                  </a:lnTo>
                  <a:lnTo>
                    <a:pt x="1990316" y="2494100"/>
                  </a:lnTo>
                  <a:lnTo>
                    <a:pt x="1944891" y="2483381"/>
                  </a:lnTo>
                  <a:lnTo>
                    <a:pt x="1899783" y="2471858"/>
                  </a:lnTo>
                  <a:lnTo>
                    <a:pt x="1854998" y="2459539"/>
                  </a:lnTo>
                  <a:lnTo>
                    <a:pt x="1810545" y="2446433"/>
                  </a:lnTo>
                  <a:lnTo>
                    <a:pt x="1766432" y="2432547"/>
                  </a:lnTo>
                  <a:lnTo>
                    <a:pt x="1722667" y="2417890"/>
                  </a:lnTo>
                  <a:lnTo>
                    <a:pt x="1679258" y="2402469"/>
                  </a:lnTo>
                  <a:lnTo>
                    <a:pt x="1636213" y="2386292"/>
                  </a:lnTo>
                  <a:lnTo>
                    <a:pt x="1593540" y="2369368"/>
                  </a:lnTo>
                  <a:lnTo>
                    <a:pt x="1551246" y="2351704"/>
                  </a:lnTo>
                  <a:lnTo>
                    <a:pt x="1509341" y="2333308"/>
                  </a:lnTo>
                  <a:lnTo>
                    <a:pt x="1467831" y="2314189"/>
                  </a:lnTo>
                  <a:lnTo>
                    <a:pt x="1426725" y="2294354"/>
                  </a:lnTo>
                  <a:lnTo>
                    <a:pt x="1386031" y="2273811"/>
                  </a:lnTo>
                  <a:lnTo>
                    <a:pt x="1345757" y="2252569"/>
                  </a:lnTo>
                  <a:lnTo>
                    <a:pt x="1305911" y="2230635"/>
                  </a:lnTo>
                  <a:lnTo>
                    <a:pt x="1266500" y="2208017"/>
                  </a:lnTo>
                  <a:lnTo>
                    <a:pt x="1227533" y="2184724"/>
                  </a:lnTo>
                  <a:lnTo>
                    <a:pt x="1189019" y="2160763"/>
                  </a:lnTo>
                  <a:lnTo>
                    <a:pt x="1150964" y="2136142"/>
                  </a:lnTo>
                  <a:lnTo>
                    <a:pt x="1113376" y="2110869"/>
                  </a:lnTo>
                  <a:lnTo>
                    <a:pt x="1076265" y="2084953"/>
                  </a:lnTo>
                  <a:lnTo>
                    <a:pt x="1039637" y="2058401"/>
                  </a:lnTo>
                  <a:lnTo>
                    <a:pt x="1003502" y="2031222"/>
                  </a:lnTo>
                  <a:lnTo>
                    <a:pt x="967866" y="2003422"/>
                  </a:lnTo>
                  <a:lnTo>
                    <a:pt x="932738" y="1975011"/>
                  </a:lnTo>
                  <a:lnTo>
                    <a:pt x="898125" y="1945997"/>
                  </a:lnTo>
                  <a:lnTo>
                    <a:pt x="864037" y="1916386"/>
                  </a:lnTo>
                  <a:lnTo>
                    <a:pt x="830480" y="1886188"/>
                  </a:lnTo>
                  <a:lnTo>
                    <a:pt x="797463" y="1855410"/>
                  </a:lnTo>
                  <a:lnTo>
                    <a:pt x="764993" y="1824060"/>
                  </a:lnTo>
                  <a:lnTo>
                    <a:pt x="733080" y="1792147"/>
                  </a:lnTo>
                  <a:lnTo>
                    <a:pt x="701730" y="1759677"/>
                  </a:lnTo>
                  <a:lnTo>
                    <a:pt x="670952" y="1726660"/>
                  </a:lnTo>
                  <a:lnTo>
                    <a:pt x="640754" y="1693103"/>
                  </a:lnTo>
                  <a:lnTo>
                    <a:pt x="611143" y="1659015"/>
                  </a:lnTo>
                  <a:lnTo>
                    <a:pt x="582129" y="1624402"/>
                  </a:lnTo>
                  <a:lnTo>
                    <a:pt x="553718" y="1589274"/>
                  </a:lnTo>
                  <a:lnTo>
                    <a:pt x="525918" y="1553638"/>
                  </a:lnTo>
                  <a:lnTo>
                    <a:pt x="498739" y="1517502"/>
                  </a:lnTo>
                  <a:lnTo>
                    <a:pt x="472187" y="1480875"/>
                  </a:lnTo>
                  <a:lnTo>
                    <a:pt x="446271" y="1443764"/>
                  </a:lnTo>
                  <a:lnTo>
                    <a:pt x="420998" y="1406176"/>
                  </a:lnTo>
                  <a:lnTo>
                    <a:pt x="396377" y="1368121"/>
                  </a:lnTo>
                  <a:lnTo>
                    <a:pt x="372416" y="1329607"/>
                  </a:lnTo>
                  <a:lnTo>
                    <a:pt x="349123" y="1290640"/>
                  </a:lnTo>
                  <a:lnTo>
                    <a:pt x="326505" y="1251229"/>
                  </a:lnTo>
                  <a:lnTo>
                    <a:pt x="304571" y="1211383"/>
                  </a:lnTo>
                  <a:lnTo>
                    <a:pt x="283329" y="1171109"/>
                  </a:lnTo>
                  <a:lnTo>
                    <a:pt x="262786" y="1130415"/>
                  </a:lnTo>
                  <a:lnTo>
                    <a:pt x="242951" y="1089309"/>
                  </a:lnTo>
                  <a:lnTo>
                    <a:pt x="223832" y="1047799"/>
                  </a:lnTo>
                  <a:lnTo>
                    <a:pt x="205436" y="1005894"/>
                  </a:lnTo>
                  <a:lnTo>
                    <a:pt x="187772" y="963600"/>
                  </a:lnTo>
                  <a:lnTo>
                    <a:pt x="170848" y="920927"/>
                  </a:lnTo>
                  <a:lnTo>
                    <a:pt x="154671" y="877882"/>
                  </a:lnTo>
                  <a:lnTo>
                    <a:pt x="139250" y="834473"/>
                  </a:lnTo>
                  <a:lnTo>
                    <a:pt x="124593" y="790708"/>
                  </a:lnTo>
                  <a:lnTo>
                    <a:pt x="110707" y="746595"/>
                  </a:lnTo>
                  <a:lnTo>
                    <a:pt x="97601" y="702142"/>
                  </a:lnTo>
                  <a:lnTo>
                    <a:pt x="85282" y="657357"/>
                  </a:lnTo>
                  <a:lnTo>
                    <a:pt x="73759" y="612249"/>
                  </a:lnTo>
                  <a:lnTo>
                    <a:pt x="63040" y="566824"/>
                  </a:lnTo>
                  <a:lnTo>
                    <a:pt x="53132" y="521092"/>
                  </a:lnTo>
                  <a:lnTo>
                    <a:pt x="44044" y="475060"/>
                  </a:lnTo>
                  <a:lnTo>
                    <a:pt x="35784" y="428735"/>
                  </a:lnTo>
                  <a:lnTo>
                    <a:pt x="28359" y="382127"/>
                  </a:lnTo>
                  <a:lnTo>
                    <a:pt x="21777" y="335243"/>
                  </a:lnTo>
                  <a:lnTo>
                    <a:pt x="16047" y="288091"/>
                  </a:lnTo>
                  <a:lnTo>
                    <a:pt x="11177" y="240679"/>
                  </a:lnTo>
                  <a:lnTo>
                    <a:pt x="7175" y="193015"/>
                  </a:lnTo>
                  <a:lnTo>
                    <a:pt x="4047" y="145107"/>
                  </a:lnTo>
                  <a:lnTo>
                    <a:pt x="1804" y="96963"/>
                  </a:lnTo>
                  <a:lnTo>
                    <a:pt x="452" y="48591"/>
                  </a:lnTo>
                  <a:lnTo>
                    <a:pt x="0" y="0"/>
                  </a:lnTo>
                </a:path>
              </a:pathLst>
            </a:custGeom>
            <a:noFill/>
            <a:ln w="687775" cap="flat" cmpd="sng">
              <a:solidFill>
                <a:srgbClr val="DF592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2" name="Google Shape;392;p8"/>
            <p:cNvSpPr/>
            <p:nvPr/>
          </p:nvSpPr>
          <p:spPr>
            <a:xfrm>
              <a:off x="10829939" y="949521"/>
              <a:ext cx="8478520" cy="4410710"/>
            </a:xfrm>
            <a:custGeom>
              <a:avLst/>
              <a:gdLst/>
              <a:ahLst/>
              <a:cxnLst/>
              <a:rect l="l" t="t" r="r" b="b"/>
              <a:pathLst>
                <a:path w="8478519" h="4410710" extrusionOk="0">
                  <a:moveTo>
                    <a:pt x="8477924" y="4410223"/>
                  </a:moveTo>
                  <a:lnTo>
                    <a:pt x="8477664" y="4360915"/>
                  </a:lnTo>
                  <a:lnTo>
                    <a:pt x="8476887" y="4311735"/>
                  </a:lnTo>
                  <a:lnTo>
                    <a:pt x="8475596" y="4262688"/>
                  </a:lnTo>
                  <a:lnTo>
                    <a:pt x="8473793" y="4213775"/>
                  </a:lnTo>
                  <a:lnTo>
                    <a:pt x="8471481" y="4164999"/>
                  </a:lnTo>
                  <a:lnTo>
                    <a:pt x="8468663" y="4116364"/>
                  </a:lnTo>
                  <a:lnTo>
                    <a:pt x="8465341" y="4067872"/>
                  </a:lnTo>
                  <a:lnTo>
                    <a:pt x="8461518" y="4019526"/>
                  </a:lnTo>
                  <a:lnTo>
                    <a:pt x="8457196" y="3971329"/>
                  </a:lnTo>
                  <a:lnTo>
                    <a:pt x="8452379" y="3923284"/>
                  </a:lnTo>
                  <a:lnTo>
                    <a:pt x="8447069" y="3875392"/>
                  </a:lnTo>
                  <a:lnTo>
                    <a:pt x="8441269" y="3827658"/>
                  </a:lnTo>
                  <a:lnTo>
                    <a:pt x="8434981" y="3780084"/>
                  </a:lnTo>
                  <a:lnTo>
                    <a:pt x="8428208" y="3732672"/>
                  </a:lnTo>
                  <a:lnTo>
                    <a:pt x="8420953" y="3685426"/>
                  </a:lnTo>
                  <a:lnTo>
                    <a:pt x="8413219" y="3638349"/>
                  </a:lnTo>
                  <a:lnTo>
                    <a:pt x="8405008" y="3591442"/>
                  </a:lnTo>
                  <a:lnTo>
                    <a:pt x="8396322" y="3544709"/>
                  </a:lnTo>
                  <a:lnTo>
                    <a:pt x="8387166" y="3498154"/>
                  </a:lnTo>
                  <a:lnTo>
                    <a:pt x="8377540" y="3451777"/>
                  </a:lnTo>
                  <a:lnTo>
                    <a:pt x="8367449" y="3405583"/>
                  </a:lnTo>
                  <a:lnTo>
                    <a:pt x="8356894" y="3359575"/>
                  </a:lnTo>
                  <a:lnTo>
                    <a:pt x="8345879" y="3313754"/>
                  </a:lnTo>
                  <a:lnTo>
                    <a:pt x="8334405" y="3268124"/>
                  </a:lnTo>
                  <a:lnTo>
                    <a:pt x="8322477" y="3222687"/>
                  </a:lnTo>
                  <a:lnTo>
                    <a:pt x="8310096" y="3177447"/>
                  </a:lnTo>
                  <a:lnTo>
                    <a:pt x="8297265" y="3132406"/>
                  </a:lnTo>
                  <a:lnTo>
                    <a:pt x="8283987" y="3087567"/>
                  </a:lnTo>
                  <a:lnTo>
                    <a:pt x="8270264" y="3042933"/>
                  </a:lnTo>
                  <a:lnTo>
                    <a:pt x="8256099" y="2998506"/>
                  </a:lnTo>
                  <a:lnTo>
                    <a:pt x="8241496" y="2954289"/>
                  </a:lnTo>
                  <a:lnTo>
                    <a:pt x="8226456" y="2910286"/>
                  </a:lnTo>
                  <a:lnTo>
                    <a:pt x="8210982" y="2866499"/>
                  </a:lnTo>
                  <a:lnTo>
                    <a:pt x="8195078" y="2822930"/>
                  </a:lnTo>
                  <a:lnTo>
                    <a:pt x="8178745" y="2779583"/>
                  </a:lnTo>
                  <a:lnTo>
                    <a:pt x="8161986" y="2736461"/>
                  </a:lnTo>
                  <a:lnTo>
                    <a:pt x="8144804" y="2693565"/>
                  </a:lnTo>
                  <a:lnTo>
                    <a:pt x="8127202" y="2650900"/>
                  </a:lnTo>
                  <a:lnTo>
                    <a:pt x="8109183" y="2608467"/>
                  </a:lnTo>
                  <a:lnTo>
                    <a:pt x="8090749" y="2566270"/>
                  </a:lnTo>
                  <a:lnTo>
                    <a:pt x="8071902" y="2524311"/>
                  </a:lnTo>
                  <a:lnTo>
                    <a:pt x="8052646" y="2482593"/>
                  </a:lnTo>
                  <a:lnTo>
                    <a:pt x="8032984" y="2441119"/>
                  </a:lnTo>
                  <a:lnTo>
                    <a:pt x="8012917" y="2399892"/>
                  </a:lnTo>
                  <a:lnTo>
                    <a:pt x="7992449" y="2358915"/>
                  </a:lnTo>
                  <a:lnTo>
                    <a:pt x="7971582" y="2318190"/>
                  </a:lnTo>
                  <a:lnTo>
                    <a:pt x="7950319" y="2277720"/>
                  </a:lnTo>
                  <a:lnTo>
                    <a:pt x="7928662" y="2237508"/>
                  </a:lnTo>
                  <a:lnTo>
                    <a:pt x="7906615" y="2197557"/>
                  </a:lnTo>
                  <a:lnTo>
                    <a:pt x="7884180" y="2157870"/>
                  </a:lnTo>
                  <a:lnTo>
                    <a:pt x="7861360" y="2118449"/>
                  </a:lnTo>
                  <a:lnTo>
                    <a:pt x="7838158" y="2079297"/>
                  </a:lnTo>
                  <a:lnTo>
                    <a:pt x="7814575" y="2040417"/>
                  </a:lnTo>
                  <a:lnTo>
                    <a:pt x="7790615" y="2001812"/>
                  </a:lnTo>
                  <a:lnTo>
                    <a:pt x="7766281" y="1963484"/>
                  </a:lnTo>
                  <a:lnTo>
                    <a:pt x="7741575" y="1925437"/>
                  </a:lnTo>
                  <a:lnTo>
                    <a:pt x="7716500" y="1887673"/>
                  </a:lnTo>
                  <a:lnTo>
                    <a:pt x="7691058" y="1850195"/>
                  </a:lnTo>
                  <a:lnTo>
                    <a:pt x="7665253" y="1813005"/>
                  </a:lnTo>
                  <a:lnTo>
                    <a:pt x="7639087" y="1776108"/>
                  </a:lnTo>
                  <a:lnTo>
                    <a:pt x="7612562" y="1739504"/>
                  </a:lnTo>
                  <a:lnTo>
                    <a:pt x="7585682" y="1703198"/>
                  </a:lnTo>
                  <a:lnTo>
                    <a:pt x="7558449" y="1667192"/>
                  </a:lnTo>
                  <a:lnTo>
                    <a:pt x="7530865" y="1631488"/>
                  </a:lnTo>
                  <a:lnTo>
                    <a:pt x="7502934" y="1596091"/>
                  </a:lnTo>
                  <a:lnTo>
                    <a:pt x="7474658" y="1561001"/>
                  </a:lnTo>
                  <a:lnTo>
                    <a:pt x="7446040" y="1526223"/>
                  </a:lnTo>
                  <a:lnTo>
                    <a:pt x="7417083" y="1491759"/>
                  </a:lnTo>
                  <a:lnTo>
                    <a:pt x="7387788" y="1457611"/>
                  </a:lnTo>
                  <a:lnTo>
                    <a:pt x="7358160" y="1423784"/>
                  </a:lnTo>
                  <a:lnTo>
                    <a:pt x="7328200" y="1390278"/>
                  </a:lnTo>
                  <a:lnTo>
                    <a:pt x="7297911" y="1357098"/>
                  </a:lnTo>
                  <a:lnTo>
                    <a:pt x="7267297" y="1324246"/>
                  </a:lnTo>
                  <a:lnTo>
                    <a:pt x="7236359" y="1291724"/>
                  </a:lnTo>
                  <a:lnTo>
                    <a:pt x="7205100" y="1259536"/>
                  </a:lnTo>
                  <a:lnTo>
                    <a:pt x="7173524" y="1227685"/>
                  </a:lnTo>
                  <a:lnTo>
                    <a:pt x="7141632" y="1196172"/>
                  </a:lnTo>
                  <a:lnTo>
                    <a:pt x="7109427" y="1165002"/>
                  </a:lnTo>
                  <a:lnTo>
                    <a:pt x="7076913" y="1134177"/>
                  </a:lnTo>
                  <a:lnTo>
                    <a:pt x="7044092" y="1103699"/>
                  </a:lnTo>
                  <a:lnTo>
                    <a:pt x="7010966" y="1073571"/>
                  </a:lnTo>
                  <a:lnTo>
                    <a:pt x="6977538" y="1043797"/>
                  </a:lnTo>
                  <a:lnTo>
                    <a:pt x="6943811" y="1014379"/>
                  </a:lnTo>
                  <a:lnTo>
                    <a:pt x="6909788" y="985319"/>
                  </a:lnTo>
                  <a:lnTo>
                    <a:pt x="6875471" y="956621"/>
                  </a:lnTo>
                  <a:lnTo>
                    <a:pt x="6840863" y="928288"/>
                  </a:lnTo>
                  <a:lnTo>
                    <a:pt x="6805967" y="900322"/>
                  </a:lnTo>
                  <a:lnTo>
                    <a:pt x="6770785" y="872725"/>
                  </a:lnTo>
                  <a:lnTo>
                    <a:pt x="6735320" y="845502"/>
                  </a:lnTo>
                  <a:lnTo>
                    <a:pt x="6699575" y="818654"/>
                  </a:lnTo>
                  <a:lnTo>
                    <a:pt x="6663552" y="792185"/>
                  </a:lnTo>
                  <a:lnTo>
                    <a:pt x="6627255" y="766097"/>
                  </a:lnTo>
                  <a:lnTo>
                    <a:pt x="6590685" y="740392"/>
                  </a:lnTo>
                  <a:lnTo>
                    <a:pt x="6553846" y="715075"/>
                  </a:lnTo>
                  <a:lnTo>
                    <a:pt x="6516740" y="690147"/>
                  </a:lnTo>
                  <a:lnTo>
                    <a:pt x="6479369" y="665612"/>
                  </a:lnTo>
                  <a:lnTo>
                    <a:pt x="6441738" y="641472"/>
                  </a:lnTo>
                  <a:lnTo>
                    <a:pt x="6403848" y="617730"/>
                  </a:lnTo>
                  <a:lnTo>
                    <a:pt x="6365701" y="594389"/>
                  </a:lnTo>
                  <a:lnTo>
                    <a:pt x="6327302" y="571451"/>
                  </a:lnTo>
                  <a:lnTo>
                    <a:pt x="6288651" y="548920"/>
                  </a:lnTo>
                  <a:lnTo>
                    <a:pt x="6249753" y="526798"/>
                  </a:lnTo>
                  <a:lnTo>
                    <a:pt x="6210609" y="505088"/>
                  </a:lnTo>
                  <a:lnTo>
                    <a:pt x="6171223" y="483793"/>
                  </a:lnTo>
                  <a:lnTo>
                    <a:pt x="6131597" y="462915"/>
                  </a:lnTo>
                  <a:lnTo>
                    <a:pt x="6091734" y="442458"/>
                  </a:lnTo>
                  <a:lnTo>
                    <a:pt x="6051637" y="422424"/>
                  </a:lnTo>
                  <a:lnTo>
                    <a:pt x="6011307" y="402816"/>
                  </a:lnTo>
                  <a:lnTo>
                    <a:pt x="5970749" y="383637"/>
                  </a:lnTo>
                  <a:lnTo>
                    <a:pt x="5929964" y="364890"/>
                  </a:lnTo>
                  <a:lnTo>
                    <a:pt x="5888955" y="346577"/>
                  </a:lnTo>
                  <a:lnTo>
                    <a:pt x="5847725" y="328701"/>
                  </a:lnTo>
                  <a:lnTo>
                    <a:pt x="5806277" y="311265"/>
                  </a:lnTo>
                  <a:lnTo>
                    <a:pt x="5764614" y="294272"/>
                  </a:lnTo>
                  <a:lnTo>
                    <a:pt x="5722737" y="277725"/>
                  </a:lnTo>
                  <a:lnTo>
                    <a:pt x="5680650" y="261626"/>
                  </a:lnTo>
                  <a:lnTo>
                    <a:pt x="5638356" y="245979"/>
                  </a:lnTo>
                  <a:lnTo>
                    <a:pt x="5595856" y="230785"/>
                  </a:lnTo>
                  <a:lnTo>
                    <a:pt x="5553155" y="216049"/>
                  </a:lnTo>
                  <a:lnTo>
                    <a:pt x="5510254" y="201772"/>
                  </a:lnTo>
                  <a:lnTo>
                    <a:pt x="5467156" y="187957"/>
                  </a:lnTo>
                  <a:lnTo>
                    <a:pt x="5423864" y="174608"/>
                  </a:lnTo>
                  <a:lnTo>
                    <a:pt x="5380381" y="161726"/>
                  </a:lnTo>
                  <a:lnTo>
                    <a:pt x="5336709" y="149316"/>
                  </a:lnTo>
                  <a:lnTo>
                    <a:pt x="5292850" y="137379"/>
                  </a:lnTo>
                  <a:lnTo>
                    <a:pt x="5248809" y="125919"/>
                  </a:lnTo>
                  <a:lnTo>
                    <a:pt x="5204587" y="114937"/>
                  </a:lnTo>
                  <a:lnTo>
                    <a:pt x="5160187" y="104438"/>
                  </a:lnTo>
                  <a:lnTo>
                    <a:pt x="5115612" y="94424"/>
                  </a:lnTo>
                  <a:lnTo>
                    <a:pt x="5070864" y="84897"/>
                  </a:lnTo>
                  <a:lnTo>
                    <a:pt x="5025946" y="75861"/>
                  </a:lnTo>
                  <a:lnTo>
                    <a:pt x="4980861" y="67318"/>
                  </a:lnTo>
                  <a:lnTo>
                    <a:pt x="4935612" y="59271"/>
                  </a:lnTo>
                  <a:lnTo>
                    <a:pt x="4890200" y="51723"/>
                  </a:lnTo>
                  <a:lnTo>
                    <a:pt x="4844630" y="44677"/>
                  </a:lnTo>
                  <a:lnTo>
                    <a:pt x="4798903" y="38135"/>
                  </a:lnTo>
                  <a:lnTo>
                    <a:pt x="4753023" y="32101"/>
                  </a:lnTo>
                  <a:lnTo>
                    <a:pt x="4706991" y="26576"/>
                  </a:lnTo>
                  <a:lnTo>
                    <a:pt x="4660811" y="21564"/>
                  </a:lnTo>
                  <a:lnTo>
                    <a:pt x="4614486" y="17068"/>
                  </a:lnTo>
                  <a:lnTo>
                    <a:pt x="4568017" y="13091"/>
                  </a:lnTo>
                  <a:lnTo>
                    <a:pt x="4521409" y="9634"/>
                  </a:lnTo>
                  <a:lnTo>
                    <a:pt x="4474662" y="6702"/>
                  </a:lnTo>
                  <a:lnTo>
                    <a:pt x="4427781" y="4297"/>
                  </a:lnTo>
                  <a:lnTo>
                    <a:pt x="4380768" y="2421"/>
                  </a:lnTo>
                  <a:lnTo>
                    <a:pt x="4333625" y="1077"/>
                  </a:lnTo>
                  <a:lnTo>
                    <a:pt x="4286355" y="269"/>
                  </a:lnTo>
                  <a:lnTo>
                    <a:pt x="4238962" y="0"/>
                  </a:lnTo>
                  <a:lnTo>
                    <a:pt x="4191568" y="269"/>
                  </a:lnTo>
                  <a:lnTo>
                    <a:pt x="4144298" y="1077"/>
                  </a:lnTo>
                  <a:lnTo>
                    <a:pt x="4097155" y="2421"/>
                  </a:lnTo>
                  <a:lnTo>
                    <a:pt x="4050142" y="4297"/>
                  </a:lnTo>
                  <a:lnTo>
                    <a:pt x="4003261" y="6702"/>
                  </a:lnTo>
                  <a:lnTo>
                    <a:pt x="3956514" y="9634"/>
                  </a:lnTo>
                  <a:lnTo>
                    <a:pt x="3909906" y="13091"/>
                  </a:lnTo>
                  <a:lnTo>
                    <a:pt x="3863437" y="17068"/>
                  </a:lnTo>
                  <a:lnTo>
                    <a:pt x="3817112" y="21564"/>
                  </a:lnTo>
                  <a:lnTo>
                    <a:pt x="3770932" y="26576"/>
                  </a:lnTo>
                  <a:lnTo>
                    <a:pt x="3724900" y="32101"/>
                  </a:lnTo>
                  <a:lnTo>
                    <a:pt x="3679020" y="38135"/>
                  </a:lnTo>
                  <a:lnTo>
                    <a:pt x="3633293" y="44677"/>
                  </a:lnTo>
                  <a:lnTo>
                    <a:pt x="3587723" y="51723"/>
                  </a:lnTo>
                  <a:lnTo>
                    <a:pt x="3542312" y="59271"/>
                  </a:lnTo>
                  <a:lnTo>
                    <a:pt x="3497062" y="67318"/>
                  </a:lnTo>
                  <a:lnTo>
                    <a:pt x="3451977" y="75861"/>
                  </a:lnTo>
                  <a:lnTo>
                    <a:pt x="3407059" y="84897"/>
                  </a:lnTo>
                  <a:lnTo>
                    <a:pt x="3362312" y="94424"/>
                  </a:lnTo>
                  <a:lnTo>
                    <a:pt x="3317736" y="104438"/>
                  </a:lnTo>
                  <a:lnTo>
                    <a:pt x="3273336" y="114937"/>
                  </a:lnTo>
                  <a:lnTo>
                    <a:pt x="3229114" y="125919"/>
                  </a:lnTo>
                  <a:lnTo>
                    <a:pt x="3185073" y="137379"/>
                  </a:lnTo>
                  <a:lnTo>
                    <a:pt x="3141215" y="149316"/>
                  </a:lnTo>
                  <a:lnTo>
                    <a:pt x="3097542" y="161726"/>
                  </a:lnTo>
                  <a:lnTo>
                    <a:pt x="3054059" y="174608"/>
                  </a:lnTo>
                  <a:lnTo>
                    <a:pt x="3010767" y="187957"/>
                  </a:lnTo>
                  <a:lnTo>
                    <a:pt x="2967669" y="201772"/>
                  </a:lnTo>
                  <a:lnTo>
                    <a:pt x="2924768" y="216049"/>
                  </a:lnTo>
                  <a:lnTo>
                    <a:pt x="2882067" y="230785"/>
                  </a:lnTo>
                  <a:lnTo>
                    <a:pt x="2839567" y="245979"/>
                  </a:lnTo>
                  <a:lnTo>
                    <a:pt x="2797273" y="261626"/>
                  </a:lnTo>
                  <a:lnTo>
                    <a:pt x="2755186" y="277725"/>
                  </a:lnTo>
                  <a:lnTo>
                    <a:pt x="2713309" y="294272"/>
                  </a:lnTo>
                  <a:lnTo>
                    <a:pt x="2671646" y="311265"/>
                  </a:lnTo>
                  <a:lnTo>
                    <a:pt x="2630198" y="328701"/>
                  </a:lnTo>
                  <a:lnTo>
                    <a:pt x="2588968" y="346577"/>
                  </a:lnTo>
                  <a:lnTo>
                    <a:pt x="2547959" y="364890"/>
                  </a:lnTo>
                  <a:lnTo>
                    <a:pt x="2507174" y="383637"/>
                  </a:lnTo>
                  <a:lnTo>
                    <a:pt x="2466616" y="402816"/>
                  </a:lnTo>
                  <a:lnTo>
                    <a:pt x="2426286" y="422424"/>
                  </a:lnTo>
                  <a:lnTo>
                    <a:pt x="2386189" y="442458"/>
                  </a:lnTo>
                  <a:lnTo>
                    <a:pt x="2346326" y="462915"/>
                  </a:lnTo>
                  <a:lnTo>
                    <a:pt x="2306700" y="483793"/>
                  </a:lnTo>
                  <a:lnTo>
                    <a:pt x="2267314" y="505088"/>
                  </a:lnTo>
                  <a:lnTo>
                    <a:pt x="2228170" y="526798"/>
                  </a:lnTo>
                  <a:lnTo>
                    <a:pt x="2189272" y="548920"/>
                  </a:lnTo>
                  <a:lnTo>
                    <a:pt x="2150621" y="571451"/>
                  </a:lnTo>
                  <a:lnTo>
                    <a:pt x="2112222" y="594389"/>
                  </a:lnTo>
                  <a:lnTo>
                    <a:pt x="2074075" y="617730"/>
                  </a:lnTo>
                  <a:lnTo>
                    <a:pt x="2036185" y="641472"/>
                  </a:lnTo>
                  <a:lnTo>
                    <a:pt x="1998554" y="665612"/>
                  </a:lnTo>
                  <a:lnTo>
                    <a:pt x="1961183" y="690147"/>
                  </a:lnTo>
                  <a:lnTo>
                    <a:pt x="1924077" y="715075"/>
                  </a:lnTo>
                  <a:lnTo>
                    <a:pt x="1887238" y="740392"/>
                  </a:lnTo>
                  <a:lnTo>
                    <a:pt x="1850668" y="766097"/>
                  </a:lnTo>
                  <a:lnTo>
                    <a:pt x="1814371" y="792185"/>
                  </a:lnTo>
                  <a:lnTo>
                    <a:pt x="1778348" y="818654"/>
                  </a:lnTo>
                  <a:lnTo>
                    <a:pt x="1742603" y="845502"/>
                  </a:lnTo>
                  <a:lnTo>
                    <a:pt x="1707138" y="872725"/>
                  </a:lnTo>
                  <a:lnTo>
                    <a:pt x="1671956" y="900322"/>
                  </a:lnTo>
                  <a:lnTo>
                    <a:pt x="1637060" y="928288"/>
                  </a:lnTo>
                  <a:lnTo>
                    <a:pt x="1602452" y="956621"/>
                  </a:lnTo>
                  <a:lnTo>
                    <a:pt x="1568135" y="985319"/>
                  </a:lnTo>
                  <a:lnTo>
                    <a:pt x="1534112" y="1014379"/>
                  </a:lnTo>
                  <a:lnTo>
                    <a:pt x="1500385" y="1043797"/>
                  </a:lnTo>
                  <a:lnTo>
                    <a:pt x="1466957" y="1073571"/>
                  </a:lnTo>
                  <a:lnTo>
                    <a:pt x="1433831" y="1103699"/>
                  </a:lnTo>
                  <a:lnTo>
                    <a:pt x="1401010" y="1134177"/>
                  </a:lnTo>
                  <a:lnTo>
                    <a:pt x="1368496" y="1165002"/>
                  </a:lnTo>
                  <a:lnTo>
                    <a:pt x="1336291" y="1196172"/>
                  </a:lnTo>
                  <a:lnTo>
                    <a:pt x="1304399" y="1227685"/>
                  </a:lnTo>
                  <a:lnTo>
                    <a:pt x="1272823" y="1259536"/>
                  </a:lnTo>
                  <a:lnTo>
                    <a:pt x="1241564" y="1291724"/>
                  </a:lnTo>
                  <a:lnTo>
                    <a:pt x="1210626" y="1324246"/>
                  </a:lnTo>
                  <a:lnTo>
                    <a:pt x="1180012" y="1357098"/>
                  </a:lnTo>
                  <a:lnTo>
                    <a:pt x="1149723" y="1390278"/>
                  </a:lnTo>
                  <a:lnTo>
                    <a:pt x="1119763" y="1423784"/>
                  </a:lnTo>
                  <a:lnTo>
                    <a:pt x="1090135" y="1457611"/>
                  </a:lnTo>
                  <a:lnTo>
                    <a:pt x="1060840" y="1491759"/>
                  </a:lnTo>
                  <a:lnTo>
                    <a:pt x="1031883" y="1526223"/>
                  </a:lnTo>
                  <a:lnTo>
                    <a:pt x="1003265" y="1561001"/>
                  </a:lnTo>
                  <a:lnTo>
                    <a:pt x="974989" y="1596091"/>
                  </a:lnTo>
                  <a:lnTo>
                    <a:pt x="947058" y="1631488"/>
                  </a:lnTo>
                  <a:lnTo>
                    <a:pt x="919474" y="1667192"/>
                  </a:lnTo>
                  <a:lnTo>
                    <a:pt x="892241" y="1703198"/>
                  </a:lnTo>
                  <a:lnTo>
                    <a:pt x="865361" y="1739504"/>
                  </a:lnTo>
                  <a:lnTo>
                    <a:pt x="838836" y="1776108"/>
                  </a:lnTo>
                  <a:lnTo>
                    <a:pt x="812670" y="1813005"/>
                  </a:lnTo>
                  <a:lnTo>
                    <a:pt x="786865" y="1850195"/>
                  </a:lnTo>
                  <a:lnTo>
                    <a:pt x="761423" y="1887673"/>
                  </a:lnTo>
                  <a:lnTo>
                    <a:pt x="736348" y="1925437"/>
                  </a:lnTo>
                  <a:lnTo>
                    <a:pt x="711642" y="1963484"/>
                  </a:lnTo>
                  <a:lnTo>
                    <a:pt x="687308" y="2001812"/>
                  </a:lnTo>
                  <a:lnTo>
                    <a:pt x="663348" y="2040417"/>
                  </a:lnTo>
                  <a:lnTo>
                    <a:pt x="639765" y="2079297"/>
                  </a:lnTo>
                  <a:lnTo>
                    <a:pt x="616563" y="2118449"/>
                  </a:lnTo>
                  <a:lnTo>
                    <a:pt x="593743" y="2157870"/>
                  </a:lnTo>
                  <a:lnTo>
                    <a:pt x="571308" y="2197557"/>
                  </a:lnTo>
                  <a:lnTo>
                    <a:pt x="549261" y="2237508"/>
                  </a:lnTo>
                  <a:lnTo>
                    <a:pt x="527604" y="2277720"/>
                  </a:lnTo>
                  <a:lnTo>
                    <a:pt x="506341" y="2318190"/>
                  </a:lnTo>
                  <a:lnTo>
                    <a:pt x="485474" y="2358915"/>
                  </a:lnTo>
                  <a:lnTo>
                    <a:pt x="465006" y="2399892"/>
                  </a:lnTo>
                  <a:lnTo>
                    <a:pt x="444939" y="2441119"/>
                  </a:lnTo>
                  <a:lnTo>
                    <a:pt x="425277" y="2482593"/>
                  </a:lnTo>
                  <a:lnTo>
                    <a:pt x="406021" y="2524311"/>
                  </a:lnTo>
                  <a:lnTo>
                    <a:pt x="387174" y="2566270"/>
                  </a:lnTo>
                  <a:lnTo>
                    <a:pt x="368740" y="2608467"/>
                  </a:lnTo>
                  <a:lnTo>
                    <a:pt x="350721" y="2650900"/>
                  </a:lnTo>
                  <a:lnTo>
                    <a:pt x="333119" y="2693565"/>
                  </a:lnTo>
                  <a:lnTo>
                    <a:pt x="315937" y="2736461"/>
                  </a:lnTo>
                  <a:lnTo>
                    <a:pt x="299178" y="2779583"/>
                  </a:lnTo>
                  <a:lnTo>
                    <a:pt x="282845" y="2822930"/>
                  </a:lnTo>
                  <a:lnTo>
                    <a:pt x="266941" y="2866499"/>
                  </a:lnTo>
                  <a:lnTo>
                    <a:pt x="251467" y="2910286"/>
                  </a:lnTo>
                  <a:lnTo>
                    <a:pt x="236427" y="2954289"/>
                  </a:lnTo>
                  <a:lnTo>
                    <a:pt x="221824" y="2998506"/>
                  </a:lnTo>
                  <a:lnTo>
                    <a:pt x="207659" y="3042933"/>
                  </a:lnTo>
                  <a:lnTo>
                    <a:pt x="193937" y="3087567"/>
                  </a:lnTo>
                  <a:lnTo>
                    <a:pt x="180658" y="3132406"/>
                  </a:lnTo>
                  <a:lnTo>
                    <a:pt x="167827" y="3177447"/>
                  </a:lnTo>
                  <a:lnTo>
                    <a:pt x="155446" y="3222687"/>
                  </a:lnTo>
                  <a:lnTo>
                    <a:pt x="143518" y="3268124"/>
                  </a:lnTo>
                  <a:lnTo>
                    <a:pt x="132044" y="3313754"/>
                  </a:lnTo>
                  <a:lnTo>
                    <a:pt x="121029" y="3359575"/>
                  </a:lnTo>
                  <a:lnTo>
                    <a:pt x="110474" y="3405583"/>
                  </a:lnTo>
                  <a:lnTo>
                    <a:pt x="100383" y="3451777"/>
                  </a:lnTo>
                  <a:lnTo>
                    <a:pt x="90757" y="3498154"/>
                  </a:lnTo>
                  <a:lnTo>
                    <a:pt x="81601" y="3544709"/>
                  </a:lnTo>
                  <a:lnTo>
                    <a:pt x="72915" y="3591442"/>
                  </a:lnTo>
                  <a:lnTo>
                    <a:pt x="64704" y="3638349"/>
                  </a:lnTo>
                  <a:lnTo>
                    <a:pt x="56970" y="3685426"/>
                  </a:lnTo>
                  <a:lnTo>
                    <a:pt x="49715" y="3732672"/>
                  </a:lnTo>
                  <a:lnTo>
                    <a:pt x="42942" y="3780084"/>
                  </a:lnTo>
                  <a:lnTo>
                    <a:pt x="36654" y="3827658"/>
                  </a:lnTo>
                  <a:lnTo>
                    <a:pt x="30854" y="3875392"/>
                  </a:lnTo>
                  <a:lnTo>
                    <a:pt x="25544" y="3923284"/>
                  </a:lnTo>
                  <a:lnTo>
                    <a:pt x="20727" y="3971329"/>
                  </a:lnTo>
                  <a:lnTo>
                    <a:pt x="16405" y="4019526"/>
                  </a:lnTo>
                  <a:lnTo>
                    <a:pt x="12582" y="4067872"/>
                  </a:lnTo>
                  <a:lnTo>
                    <a:pt x="9260" y="4116364"/>
                  </a:lnTo>
                  <a:lnTo>
                    <a:pt x="6442" y="4164999"/>
                  </a:lnTo>
                  <a:lnTo>
                    <a:pt x="4130" y="4213775"/>
                  </a:lnTo>
                  <a:lnTo>
                    <a:pt x="2327" y="4262688"/>
                  </a:lnTo>
                  <a:lnTo>
                    <a:pt x="1036" y="4311735"/>
                  </a:lnTo>
                  <a:lnTo>
                    <a:pt x="259" y="4360915"/>
                  </a:lnTo>
                  <a:lnTo>
                    <a:pt x="0" y="4410223"/>
                  </a:lnTo>
                </a:path>
              </a:pathLst>
            </a:custGeom>
            <a:noFill/>
            <a:ln w="687775" cap="flat" cmpd="sng">
              <a:solidFill>
                <a:srgbClr val="DF592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93" name="Google Shape;393;p8"/>
          <p:cNvSpPr txBox="1"/>
          <p:nvPr/>
        </p:nvSpPr>
        <p:spPr>
          <a:xfrm>
            <a:off x="5086374" y="10149651"/>
            <a:ext cx="2669540" cy="5314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a:t>
            </a:r>
            <a:endParaRPr sz="3300">
              <a:latin typeface="Arial"/>
              <a:ea typeface="Arial"/>
              <a:cs typeface="Arial"/>
              <a:sym typeface="Arial"/>
            </a:endParaRPr>
          </a:p>
        </p:txBody>
      </p:sp>
      <p:sp>
        <p:nvSpPr>
          <p:cNvPr id="394" name="Google Shape;394;p8"/>
          <p:cNvSpPr txBox="1"/>
          <p:nvPr/>
        </p:nvSpPr>
        <p:spPr>
          <a:xfrm>
            <a:off x="9065636" y="10149652"/>
            <a:ext cx="2905760" cy="5314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actonncds.org</a:t>
            </a:r>
            <a:endParaRPr sz="3300">
              <a:latin typeface="Arial"/>
              <a:ea typeface="Arial"/>
              <a:cs typeface="Arial"/>
              <a:sym typeface="Arial"/>
            </a:endParaRPr>
          </a:p>
        </p:txBody>
      </p:sp>
      <p:sp>
        <p:nvSpPr>
          <p:cNvPr id="395" name="Google Shape;395;p8"/>
          <p:cNvSpPr txBox="1"/>
          <p:nvPr/>
        </p:nvSpPr>
        <p:spPr>
          <a:xfrm>
            <a:off x="794042" y="5574794"/>
            <a:ext cx="6364500" cy="1468987"/>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None/>
            </a:pPr>
            <a:r>
              <a:rPr lang="es-ES" sz="3150" b="1" dirty="0" err="1">
                <a:solidFill>
                  <a:srgbClr val="FFFFFF"/>
                </a:solidFill>
              </a:rPr>
              <a:t>Semaine</a:t>
            </a:r>
            <a:r>
              <a:rPr lang="es-ES" sz="3150" b="1" dirty="0">
                <a:solidFill>
                  <a:srgbClr val="FFFFFF"/>
                </a:solidFill>
              </a:rPr>
              <a:t> </a:t>
            </a:r>
            <a:r>
              <a:rPr lang="es-ES" sz="3150" b="1" dirty="0" err="1">
                <a:solidFill>
                  <a:srgbClr val="FFFFFF"/>
                </a:solidFill>
              </a:rPr>
              <a:t>d’action</a:t>
            </a:r>
            <a:r>
              <a:rPr lang="es-ES" sz="3150" b="1" dirty="0">
                <a:solidFill>
                  <a:srgbClr val="FFFFFF"/>
                </a:solidFill>
              </a:rPr>
              <a:t> </a:t>
            </a:r>
            <a:r>
              <a:rPr lang="es-ES" sz="3150" b="1" dirty="0" err="1">
                <a:solidFill>
                  <a:srgbClr val="FFFFFF"/>
                </a:solidFill>
              </a:rPr>
              <a:t>mondiale</a:t>
            </a:r>
            <a:r>
              <a:rPr lang="es-ES" sz="3150" b="1" dirty="0">
                <a:solidFill>
                  <a:srgbClr val="FFFFFF"/>
                </a:solidFill>
              </a:rPr>
              <a:t> sur les MNT</a:t>
            </a:r>
            <a:endParaRPr sz="3150" dirty="0">
              <a:latin typeface="Arial"/>
              <a:ea typeface="Arial"/>
              <a:cs typeface="Arial"/>
              <a:sym typeface="Arial"/>
            </a:endParaRPr>
          </a:p>
          <a:p>
            <a:pPr marL="12700" lvl="0" indent="0" algn="l" rtl="0">
              <a:lnSpc>
                <a:spcPct val="100000"/>
              </a:lnSpc>
              <a:spcBef>
                <a:spcPts val="20"/>
              </a:spcBef>
              <a:spcAft>
                <a:spcPts val="0"/>
              </a:spcAft>
              <a:buNone/>
            </a:pPr>
            <a:r>
              <a:rPr lang="en-US" sz="3150" b="1" dirty="0">
                <a:solidFill>
                  <a:srgbClr val="FFFFFF"/>
                </a:solidFill>
              </a:rPr>
              <a:t>14</a:t>
            </a:r>
            <a:r>
              <a:rPr lang="en-US" sz="3150" b="1" dirty="0">
                <a:solidFill>
                  <a:srgbClr val="FFFFFF"/>
                </a:solidFill>
                <a:latin typeface="Arial"/>
                <a:ea typeface="Arial"/>
                <a:cs typeface="Arial"/>
                <a:sym typeface="Arial"/>
              </a:rPr>
              <a:t>-21 </a:t>
            </a:r>
            <a:r>
              <a:rPr lang="en-US" sz="3150" b="1" dirty="0" err="1">
                <a:solidFill>
                  <a:srgbClr val="FFFFFF"/>
                </a:solidFill>
                <a:latin typeface="Arial"/>
                <a:ea typeface="Arial"/>
                <a:cs typeface="Arial"/>
                <a:sym typeface="Arial"/>
              </a:rPr>
              <a:t>Septembre</a:t>
            </a:r>
            <a:r>
              <a:rPr lang="en-US" sz="3150" b="1" dirty="0">
                <a:solidFill>
                  <a:srgbClr val="FFFFFF"/>
                </a:solidFill>
                <a:latin typeface="Arial"/>
                <a:ea typeface="Arial"/>
                <a:cs typeface="Arial"/>
                <a:sym typeface="Arial"/>
              </a:rPr>
              <a:t> 2023</a:t>
            </a:r>
            <a:endParaRPr sz="3150" dirty="0">
              <a:latin typeface="Arial"/>
              <a:ea typeface="Arial"/>
              <a:cs typeface="Arial"/>
              <a:sym typeface="Arial"/>
            </a:endParaRPr>
          </a:p>
        </p:txBody>
      </p:sp>
      <p:sp>
        <p:nvSpPr>
          <p:cNvPr id="396" name="Google Shape;396;p8"/>
          <p:cNvSpPr txBox="1">
            <a:spLocks noGrp="1"/>
          </p:cNvSpPr>
          <p:nvPr>
            <p:ph type="title"/>
          </p:nvPr>
        </p:nvSpPr>
        <p:spPr>
          <a:xfrm>
            <a:off x="716130" y="2744075"/>
            <a:ext cx="10416300" cy="2806823"/>
          </a:xfrm>
          <a:prstGeom prst="rect">
            <a:avLst/>
          </a:prstGeom>
          <a:noFill/>
          <a:ln>
            <a:noFill/>
          </a:ln>
        </p:spPr>
        <p:txBody>
          <a:bodyPr spcFirstLastPara="1" wrap="square" lIns="0" tIns="285525" rIns="0" bIns="0" anchor="t" anchorCtr="0">
            <a:spAutoFit/>
          </a:bodyPr>
          <a:lstStyle/>
          <a:p>
            <a:pPr marL="12700" marR="5080" lvl="0" indent="0" algn="l" rtl="0">
              <a:lnSpc>
                <a:spcPct val="98301"/>
              </a:lnSpc>
              <a:spcBef>
                <a:spcPts val="0"/>
              </a:spcBef>
              <a:spcAft>
                <a:spcPts val="0"/>
              </a:spcAft>
              <a:buNone/>
            </a:pPr>
            <a:r>
              <a:rPr lang="en-US" dirty="0">
                <a:latin typeface="Arial Black"/>
                <a:ea typeface="Arial Black"/>
                <a:cs typeface="Arial Black"/>
                <a:sym typeface="Arial Black"/>
              </a:rPr>
              <a:t>L’HEURE DES SOINS</a:t>
            </a:r>
            <a:endParaRPr dirty="0">
              <a:latin typeface="Arial Black"/>
              <a:ea typeface="Arial Black"/>
              <a:cs typeface="Arial Black"/>
              <a:sym typeface="Arial Black"/>
            </a:endParaRPr>
          </a:p>
        </p:txBody>
      </p:sp>
      <p:grpSp>
        <p:nvGrpSpPr>
          <p:cNvPr id="398" name="Google Shape;398;p8"/>
          <p:cNvGrpSpPr/>
          <p:nvPr/>
        </p:nvGrpSpPr>
        <p:grpSpPr>
          <a:xfrm>
            <a:off x="9350158" y="7768512"/>
            <a:ext cx="864991" cy="1372229"/>
            <a:chOff x="9350158" y="7768512"/>
            <a:chExt cx="864991" cy="1372229"/>
          </a:xfrm>
        </p:grpSpPr>
        <p:sp>
          <p:nvSpPr>
            <p:cNvPr id="399" name="Google Shape;399;p8"/>
            <p:cNvSpPr/>
            <p:nvPr/>
          </p:nvSpPr>
          <p:spPr>
            <a:xfrm>
              <a:off x="9515305" y="7847582"/>
              <a:ext cx="345440" cy="361315"/>
            </a:xfrm>
            <a:custGeom>
              <a:avLst/>
              <a:gdLst/>
              <a:ahLst/>
              <a:cxnLst/>
              <a:rect l="l" t="t" r="r" b="b"/>
              <a:pathLst>
                <a:path w="345440" h="361315" extrusionOk="0">
                  <a:moveTo>
                    <a:pt x="285348" y="0"/>
                  </a:moveTo>
                  <a:lnTo>
                    <a:pt x="266387" y="6668"/>
                  </a:lnTo>
                  <a:lnTo>
                    <a:pt x="251312" y="19961"/>
                  </a:lnTo>
                  <a:lnTo>
                    <a:pt x="242179" y="38671"/>
                  </a:lnTo>
                  <a:lnTo>
                    <a:pt x="217840" y="133638"/>
                  </a:lnTo>
                  <a:lnTo>
                    <a:pt x="207170" y="159110"/>
                  </a:lnTo>
                  <a:lnTo>
                    <a:pt x="189660" y="183317"/>
                  </a:lnTo>
                  <a:lnTo>
                    <a:pt x="167698" y="203571"/>
                  </a:lnTo>
                  <a:lnTo>
                    <a:pt x="143669" y="217183"/>
                  </a:lnTo>
                  <a:lnTo>
                    <a:pt x="35257" y="259176"/>
                  </a:lnTo>
                  <a:lnTo>
                    <a:pt x="17301" y="269714"/>
                  </a:lnTo>
                  <a:lnTo>
                    <a:pt x="5199" y="285765"/>
                  </a:lnTo>
                  <a:lnTo>
                    <a:pt x="0" y="305182"/>
                  </a:lnTo>
                  <a:lnTo>
                    <a:pt x="2752" y="325821"/>
                  </a:lnTo>
                  <a:lnTo>
                    <a:pt x="13290" y="343775"/>
                  </a:lnTo>
                  <a:lnTo>
                    <a:pt x="29341" y="355875"/>
                  </a:lnTo>
                  <a:lnTo>
                    <a:pt x="48758" y="361073"/>
                  </a:lnTo>
                  <a:lnTo>
                    <a:pt x="69397" y="358326"/>
                  </a:lnTo>
                  <a:lnTo>
                    <a:pt x="262974" y="284507"/>
                  </a:lnTo>
                  <a:lnTo>
                    <a:pt x="296648" y="248156"/>
                  </a:lnTo>
                  <a:lnTo>
                    <a:pt x="343654" y="65121"/>
                  </a:lnTo>
                  <a:lnTo>
                    <a:pt x="344814" y="44321"/>
                  </a:lnTo>
                  <a:lnTo>
                    <a:pt x="338135" y="25359"/>
                  </a:lnTo>
                  <a:lnTo>
                    <a:pt x="324836" y="10288"/>
                  </a:lnTo>
                  <a:lnTo>
                    <a:pt x="306135" y="1165"/>
                  </a:lnTo>
                  <a:lnTo>
                    <a:pt x="28534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0" name="Google Shape;400;p8"/>
            <p:cNvSpPr/>
            <p:nvPr/>
          </p:nvSpPr>
          <p:spPr>
            <a:xfrm>
              <a:off x="9515305" y="7847582"/>
              <a:ext cx="345440" cy="361315"/>
            </a:xfrm>
            <a:custGeom>
              <a:avLst/>
              <a:gdLst/>
              <a:ahLst/>
              <a:cxnLst/>
              <a:rect l="l" t="t" r="r" b="b"/>
              <a:pathLst>
                <a:path w="345440" h="361315" extrusionOk="0">
                  <a:moveTo>
                    <a:pt x="343654" y="65121"/>
                  </a:moveTo>
                  <a:lnTo>
                    <a:pt x="296648" y="248156"/>
                  </a:lnTo>
                  <a:lnTo>
                    <a:pt x="262974" y="284507"/>
                  </a:lnTo>
                  <a:lnTo>
                    <a:pt x="69397" y="358326"/>
                  </a:lnTo>
                  <a:lnTo>
                    <a:pt x="48758" y="361073"/>
                  </a:lnTo>
                  <a:lnTo>
                    <a:pt x="29341" y="355875"/>
                  </a:lnTo>
                  <a:lnTo>
                    <a:pt x="13290" y="343775"/>
                  </a:lnTo>
                  <a:lnTo>
                    <a:pt x="2752" y="325821"/>
                  </a:lnTo>
                  <a:lnTo>
                    <a:pt x="0" y="305182"/>
                  </a:lnTo>
                  <a:lnTo>
                    <a:pt x="5199" y="285765"/>
                  </a:lnTo>
                  <a:lnTo>
                    <a:pt x="17301" y="269714"/>
                  </a:lnTo>
                  <a:lnTo>
                    <a:pt x="35257" y="259176"/>
                  </a:lnTo>
                  <a:lnTo>
                    <a:pt x="143669" y="217183"/>
                  </a:lnTo>
                  <a:lnTo>
                    <a:pt x="167698" y="203571"/>
                  </a:lnTo>
                  <a:lnTo>
                    <a:pt x="189660" y="183317"/>
                  </a:lnTo>
                  <a:lnTo>
                    <a:pt x="207170" y="159110"/>
                  </a:lnTo>
                  <a:lnTo>
                    <a:pt x="217840" y="133638"/>
                  </a:lnTo>
                  <a:lnTo>
                    <a:pt x="242179" y="38671"/>
                  </a:lnTo>
                  <a:lnTo>
                    <a:pt x="251312" y="19961"/>
                  </a:lnTo>
                  <a:lnTo>
                    <a:pt x="266387" y="6668"/>
                  </a:lnTo>
                  <a:lnTo>
                    <a:pt x="285348" y="0"/>
                  </a:lnTo>
                  <a:lnTo>
                    <a:pt x="306135" y="1165"/>
                  </a:lnTo>
                  <a:lnTo>
                    <a:pt x="324836" y="10288"/>
                  </a:lnTo>
                  <a:lnTo>
                    <a:pt x="338135" y="25359"/>
                  </a:lnTo>
                  <a:lnTo>
                    <a:pt x="344814" y="44321"/>
                  </a:lnTo>
                  <a:lnTo>
                    <a:pt x="343654" y="65121"/>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1" name="Google Shape;401;p8"/>
            <p:cNvSpPr/>
            <p:nvPr/>
          </p:nvSpPr>
          <p:spPr>
            <a:xfrm>
              <a:off x="9350158" y="8047469"/>
              <a:ext cx="398145" cy="1082040"/>
            </a:xfrm>
            <a:custGeom>
              <a:avLst/>
              <a:gdLst/>
              <a:ahLst/>
              <a:cxnLst/>
              <a:rect l="l" t="t" r="r" b="b"/>
              <a:pathLst>
                <a:path w="398145" h="1082040" extrusionOk="0">
                  <a:moveTo>
                    <a:pt x="181100" y="0"/>
                  </a:move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lnTo>
                    <a:pt x="254027" y="1081525"/>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2" name="Google Shape;402;p8"/>
            <p:cNvSpPr/>
            <p:nvPr/>
          </p:nvSpPr>
          <p:spPr>
            <a:xfrm>
              <a:off x="9350158" y="8047469"/>
              <a:ext cx="398145" cy="1082040"/>
            </a:xfrm>
            <a:custGeom>
              <a:avLst/>
              <a:gdLst/>
              <a:ahLst/>
              <a:cxnLst/>
              <a:rect l="l" t="t" r="r" b="b"/>
              <a:pathLst>
                <a:path w="398145" h="1082040" extrusionOk="0">
                  <a:moveTo>
                    <a:pt x="254027" y="1081525"/>
                  </a:moveTo>
                  <a:lnTo>
                    <a:pt x="315308" y="925788"/>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03" name="Google Shape;403;p8"/>
            <p:cNvPicPr preferRelativeResize="0"/>
            <p:nvPr/>
          </p:nvPicPr>
          <p:blipFill rotWithShape="1">
            <a:blip r:embed="rId3">
              <a:alphaModFix/>
            </a:blip>
            <a:srcRect/>
            <a:stretch/>
          </p:blipFill>
          <p:spPr>
            <a:xfrm>
              <a:off x="9406978" y="7768512"/>
              <a:ext cx="238610" cy="238623"/>
            </a:xfrm>
            <a:prstGeom prst="rect">
              <a:avLst/>
            </a:prstGeom>
            <a:noFill/>
            <a:ln>
              <a:noFill/>
            </a:ln>
          </p:spPr>
        </p:pic>
        <p:sp>
          <p:nvSpPr>
            <p:cNvPr id="404" name="Google Shape;404;p8"/>
            <p:cNvSpPr/>
            <p:nvPr/>
          </p:nvSpPr>
          <p:spPr>
            <a:xfrm>
              <a:off x="9406978" y="7768512"/>
              <a:ext cx="238760" cy="238760"/>
            </a:xfrm>
            <a:custGeom>
              <a:avLst/>
              <a:gdLst/>
              <a:ahLst/>
              <a:cxnLst/>
              <a:rect l="l" t="t" r="r" b="b"/>
              <a:pathLst>
                <a:path w="238759" h="238759" extrusionOk="0">
                  <a:moveTo>
                    <a:pt x="119305" y="0"/>
                  </a:moveTo>
                  <a:lnTo>
                    <a:pt x="72865" y="9375"/>
                  </a:lnTo>
                  <a:lnTo>
                    <a:pt x="34943" y="34943"/>
                  </a:lnTo>
                  <a:lnTo>
                    <a:pt x="9375" y="72865"/>
                  </a:lnTo>
                  <a:lnTo>
                    <a:pt x="0" y="119305"/>
                  </a:lnTo>
                  <a:lnTo>
                    <a:pt x="9375" y="165746"/>
                  </a:lnTo>
                  <a:lnTo>
                    <a:pt x="34943" y="203673"/>
                  </a:lnTo>
                  <a:lnTo>
                    <a:pt x="72865" y="229245"/>
                  </a:lnTo>
                  <a:lnTo>
                    <a:pt x="119305" y="238623"/>
                  </a:lnTo>
                  <a:lnTo>
                    <a:pt x="165744" y="229245"/>
                  </a:lnTo>
                  <a:lnTo>
                    <a:pt x="203667" y="203673"/>
                  </a:lnTo>
                  <a:lnTo>
                    <a:pt x="229235" y="165746"/>
                  </a:lnTo>
                  <a:lnTo>
                    <a:pt x="238610" y="119305"/>
                  </a:lnTo>
                  <a:lnTo>
                    <a:pt x="229235" y="72865"/>
                  </a:lnTo>
                  <a:lnTo>
                    <a:pt x="203667" y="34943"/>
                  </a:lnTo>
                  <a:lnTo>
                    <a:pt x="165744" y="9375"/>
                  </a:lnTo>
                  <a:lnTo>
                    <a:pt x="119305"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5" name="Google Shape;405;p8"/>
            <p:cNvSpPr/>
            <p:nvPr/>
          </p:nvSpPr>
          <p:spPr>
            <a:xfrm>
              <a:off x="9429257" y="8564812"/>
              <a:ext cx="199390" cy="561975"/>
            </a:xfrm>
            <a:custGeom>
              <a:avLst/>
              <a:gdLst/>
              <a:ahLst/>
              <a:cxnLst/>
              <a:rect l="l" t="t" r="r" b="b"/>
              <a:pathLst>
                <a:path w="199390" h="561975" extrusionOk="0">
                  <a:moveTo>
                    <a:pt x="104955" y="0"/>
                  </a:moveTo>
                  <a:lnTo>
                    <a:pt x="104955" y="244905"/>
                  </a:lnTo>
                  <a:lnTo>
                    <a:pt x="103316" y="269502"/>
                  </a:lnTo>
                  <a:lnTo>
                    <a:pt x="91836" y="310499"/>
                  </a:lnTo>
                  <a:lnTo>
                    <a:pt x="60677" y="397417"/>
                  </a:lnTo>
                  <a:lnTo>
                    <a:pt x="0" y="559773"/>
                  </a:lnTo>
                  <a:lnTo>
                    <a:pt x="113173" y="561859"/>
                  </a:lnTo>
                  <a:lnTo>
                    <a:pt x="122447" y="516900"/>
                  </a:lnTo>
                  <a:lnTo>
                    <a:pt x="144103" y="414667"/>
                  </a:lnTo>
                  <a:lnTo>
                    <a:pt x="168891" y="304124"/>
                  </a:lnTo>
                  <a:lnTo>
                    <a:pt x="187558" y="234237"/>
                  </a:lnTo>
                  <a:lnTo>
                    <a:pt x="198841" y="197217"/>
                  </a:lnTo>
                  <a:lnTo>
                    <a:pt x="193998" y="160477"/>
                  </a:lnTo>
                  <a:lnTo>
                    <a:pt x="165284" y="102058"/>
                  </a:lnTo>
                  <a:lnTo>
                    <a:pt x="10495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6" name="Google Shape;406;p8"/>
            <p:cNvSpPr/>
            <p:nvPr/>
          </p:nvSpPr>
          <p:spPr>
            <a:xfrm>
              <a:off x="9429257" y="8564812"/>
              <a:ext cx="199390" cy="561975"/>
            </a:xfrm>
            <a:custGeom>
              <a:avLst/>
              <a:gdLst/>
              <a:ahLst/>
              <a:cxnLst/>
              <a:rect l="l" t="t" r="r" b="b"/>
              <a:pathLst>
                <a:path w="199390" h="561975" extrusionOk="0">
                  <a:moveTo>
                    <a:pt x="0" y="559773"/>
                  </a:moveTo>
                  <a:lnTo>
                    <a:pt x="60677" y="397417"/>
                  </a:lnTo>
                  <a:lnTo>
                    <a:pt x="91836" y="310499"/>
                  </a:lnTo>
                  <a:lnTo>
                    <a:pt x="103316" y="269502"/>
                  </a:lnTo>
                  <a:lnTo>
                    <a:pt x="104955" y="244905"/>
                  </a:lnTo>
                  <a:lnTo>
                    <a:pt x="104955" y="0"/>
                  </a:lnTo>
                  <a:lnTo>
                    <a:pt x="165284" y="102058"/>
                  </a:lnTo>
                  <a:lnTo>
                    <a:pt x="193998" y="160477"/>
                  </a:lnTo>
                  <a:lnTo>
                    <a:pt x="198841" y="197217"/>
                  </a:lnTo>
                  <a:lnTo>
                    <a:pt x="187558" y="234237"/>
                  </a:lnTo>
                  <a:lnTo>
                    <a:pt x="168891" y="304124"/>
                  </a:lnTo>
                  <a:lnTo>
                    <a:pt x="144103" y="414667"/>
                  </a:lnTo>
                  <a:lnTo>
                    <a:pt x="122447" y="516900"/>
                  </a:lnTo>
                  <a:lnTo>
                    <a:pt x="113173" y="56185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7" name="Google Shape;407;p8"/>
            <p:cNvSpPr/>
            <p:nvPr/>
          </p:nvSpPr>
          <p:spPr>
            <a:xfrm>
              <a:off x="9401073" y="8141097"/>
              <a:ext cx="383540" cy="309880"/>
            </a:xfrm>
            <a:custGeom>
              <a:avLst/>
              <a:gdLst/>
              <a:ahLst/>
              <a:cxnLst/>
              <a:rect l="l" t="t" r="r" b="b"/>
              <a:pathLst>
                <a:path w="383540" h="309879" extrusionOk="0">
                  <a:moveTo>
                    <a:pt x="99150" y="0"/>
                  </a:moveTo>
                  <a:lnTo>
                    <a:pt x="0" y="34139"/>
                  </a:lnTo>
                  <a:lnTo>
                    <a:pt x="98610" y="227716"/>
                  </a:lnTo>
                  <a:lnTo>
                    <a:pt x="104313" y="239356"/>
                  </a:lnTo>
                  <a:lnTo>
                    <a:pt x="317996" y="308396"/>
                  </a:lnTo>
                  <a:lnTo>
                    <a:pt x="338796" y="309556"/>
                  </a:lnTo>
                  <a:lnTo>
                    <a:pt x="357758" y="302877"/>
                  </a:lnTo>
                  <a:lnTo>
                    <a:pt x="372828" y="289578"/>
                  </a:lnTo>
                  <a:lnTo>
                    <a:pt x="381952" y="270877"/>
                  </a:lnTo>
                  <a:lnTo>
                    <a:pt x="383112" y="250082"/>
                  </a:lnTo>
                  <a:lnTo>
                    <a:pt x="376442" y="231118"/>
                  </a:lnTo>
                  <a:lnTo>
                    <a:pt x="363148" y="216041"/>
                  </a:lnTo>
                  <a:lnTo>
                    <a:pt x="344433" y="206908"/>
                  </a:lnTo>
                  <a:lnTo>
                    <a:pt x="249479" y="182582"/>
                  </a:lnTo>
                  <a:lnTo>
                    <a:pt x="223458" y="172163"/>
                  </a:lnTo>
                  <a:lnTo>
                    <a:pt x="197753" y="155340"/>
                  </a:lnTo>
                  <a:lnTo>
                    <a:pt x="175279" y="134396"/>
                  </a:lnTo>
                  <a:lnTo>
                    <a:pt x="158948" y="111615"/>
                  </a:lnTo>
                  <a:lnTo>
                    <a:pt x="9915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8" name="Google Shape;408;p8"/>
            <p:cNvSpPr/>
            <p:nvPr/>
          </p:nvSpPr>
          <p:spPr>
            <a:xfrm>
              <a:off x="9401073" y="8141097"/>
              <a:ext cx="383540" cy="309880"/>
            </a:xfrm>
            <a:custGeom>
              <a:avLst/>
              <a:gdLst/>
              <a:ahLst/>
              <a:cxnLst/>
              <a:rect l="l" t="t" r="r" b="b"/>
              <a:pathLst>
                <a:path w="383540" h="309879" extrusionOk="0">
                  <a:moveTo>
                    <a:pt x="99150" y="0"/>
                  </a:moveTo>
                  <a:lnTo>
                    <a:pt x="158948" y="111615"/>
                  </a:lnTo>
                  <a:lnTo>
                    <a:pt x="197753" y="155340"/>
                  </a:lnTo>
                  <a:lnTo>
                    <a:pt x="249479" y="182582"/>
                  </a:lnTo>
                  <a:lnTo>
                    <a:pt x="344433" y="206908"/>
                  </a:lnTo>
                  <a:lnTo>
                    <a:pt x="363148" y="216041"/>
                  </a:lnTo>
                  <a:lnTo>
                    <a:pt x="376442" y="231118"/>
                  </a:lnTo>
                  <a:lnTo>
                    <a:pt x="383112" y="250082"/>
                  </a:lnTo>
                  <a:lnTo>
                    <a:pt x="381952" y="270877"/>
                  </a:lnTo>
                  <a:lnTo>
                    <a:pt x="372828" y="289578"/>
                  </a:lnTo>
                  <a:lnTo>
                    <a:pt x="357758" y="302877"/>
                  </a:lnTo>
                  <a:lnTo>
                    <a:pt x="338796" y="309556"/>
                  </a:lnTo>
                  <a:lnTo>
                    <a:pt x="317996" y="308396"/>
                  </a:lnTo>
                  <a:lnTo>
                    <a:pt x="134961" y="261378"/>
                  </a:lnTo>
                  <a:lnTo>
                    <a:pt x="98610" y="227716"/>
                  </a:lnTo>
                  <a:lnTo>
                    <a:pt x="0" y="3413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9" name="Google Shape;409;p8"/>
            <p:cNvSpPr/>
            <p:nvPr/>
          </p:nvSpPr>
          <p:spPr>
            <a:xfrm>
              <a:off x="9867169" y="8381446"/>
              <a:ext cx="347980" cy="162560"/>
            </a:xfrm>
            <a:custGeom>
              <a:avLst/>
              <a:gdLst/>
              <a:ahLst/>
              <a:cxnLst/>
              <a:rect l="l" t="t" r="r" b="b"/>
              <a:pathLst>
                <a:path w="347979" h="162559" extrusionOk="0">
                  <a:moveTo>
                    <a:pt x="306833" y="0"/>
                  </a:moveTo>
                  <a:lnTo>
                    <a:pt x="293585" y="4956"/>
                  </a:lnTo>
                  <a:lnTo>
                    <a:pt x="162506" y="86566"/>
                  </a:lnTo>
                  <a:lnTo>
                    <a:pt x="50388" y="35514"/>
                  </a:lnTo>
                  <a:lnTo>
                    <a:pt x="9866" y="43317"/>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0" name="Google Shape;410;p8"/>
            <p:cNvSpPr/>
            <p:nvPr/>
          </p:nvSpPr>
          <p:spPr>
            <a:xfrm>
              <a:off x="9867169" y="8381446"/>
              <a:ext cx="347980" cy="162560"/>
            </a:xfrm>
            <a:custGeom>
              <a:avLst/>
              <a:gdLst/>
              <a:ahLst/>
              <a:cxnLst/>
              <a:rect l="l" t="t" r="r" b="b"/>
              <a:pathLst>
                <a:path w="347979" h="162559" extrusionOk="0">
                  <a:moveTo>
                    <a:pt x="9866" y="43317"/>
                  </a:moveTo>
                  <a:lnTo>
                    <a:pt x="7177" y="46132"/>
                  </a:lnTo>
                  <a:lnTo>
                    <a:pt x="4903" y="49437"/>
                  </a:lnTo>
                  <a:lnTo>
                    <a:pt x="3207" y="53168"/>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lnTo>
                    <a:pt x="293585" y="4956"/>
                  </a:lnTo>
                  <a:lnTo>
                    <a:pt x="162506" y="86566"/>
                  </a:lnTo>
                  <a:lnTo>
                    <a:pt x="50388" y="35514"/>
                  </a:lnTo>
                  <a:lnTo>
                    <a:pt x="39514" y="32516"/>
                  </a:lnTo>
                  <a:lnTo>
                    <a:pt x="28634" y="33003"/>
                  </a:lnTo>
                  <a:lnTo>
                    <a:pt x="18500" y="36697"/>
                  </a:lnTo>
                  <a:lnTo>
                    <a:pt x="9866" y="433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11" name="Google Shape;411;p8"/>
            <p:cNvPicPr preferRelativeResize="0"/>
            <p:nvPr/>
          </p:nvPicPr>
          <p:blipFill rotWithShape="1">
            <a:blip r:embed="rId4">
              <a:alphaModFix/>
            </a:blip>
            <a:srcRect/>
            <a:stretch/>
          </p:blipFill>
          <p:spPr>
            <a:xfrm>
              <a:off x="9802317" y="8177816"/>
              <a:ext cx="191391" cy="191391"/>
            </a:xfrm>
            <a:prstGeom prst="rect">
              <a:avLst/>
            </a:prstGeom>
            <a:noFill/>
            <a:ln>
              <a:noFill/>
            </a:ln>
          </p:spPr>
        </p:pic>
        <p:sp>
          <p:nvSpPr>
            <p:cNvPr id="412" name="Google Shape;412;p8"/>
            <p:cNvSpPr/>
            <p:nvPr/>
          </p:nvSpPr>
          <p:spPr>
            <a:xfrm>
              <a:off x="9719454" y="8400250"/>
              <a:ext cx="358775" cy="737235"/>
            </a:xfrm>
            <a:custGeom>
              <a:avLst/>
              <a:gdLst/>
              <a:ahLst/>
              <a:cxnLst/>
              <a:rect l="l" t="t" r="r" b="b"/>
              <a:pathLst>
                <a:path w="358775" h="737234" extrusionOk="0">
                  <a:moveTo>
                    <a:pt x="179542" y="0"/>
                  </a:moveTo>
                  <a:lnTo>
                    <a:pt x="124997" y="0"/>
                  </a:lnTo>
                  <a:lnTo>
                    <a:pt x="109877" y="2496"/>
                  </a:lnTo>
                  <a:lnTo>
                    <a:pt x="96374" y="10879"/>
                  </a:lnTo>
                  <a:lnTo>
                    <a:pt x="85933" y="23859"/>
                  </a:lnTo>
                  <a:lnTo>
                    <a:pt x="80001" y="40145"/>
                  </a:lnTo>
                  <a:lnTo>
                    <a:pt x="8732" y="430592"/>
                  </a:lnTo>
                  <a:lnTo>
                    <a:pt x="10215" y="437012"/>
                  </a:lnTo>
                  <a:lnTo>
                    <a:pt x="17628" y="446801"/>
                  </a:lnTo>
                  <a:lnTo>
                    <a:pt x="23157" y="449653"/>
                  </a:lnTo>
                  <a:lnTo>
                    <a:pt x="68529" y="449653"/>
                  </a:lnTo>
                  <a:lnTo>
                    <a:pt x="68529" y="491105"/>
                  </a:lnTo>
                  <a:lnTo>
                    <a:pt x="60447" y="540966"/>
                  </a:lnTo>
                  <a:lnTo>
                    <a:pt x="40924" y="602720"/>
                  </a:lnTo>
                  <a:lnTo>
                    <a:pt x="0" y="706721"/>
                  </a:lnTo>
                  <a:lnTo>
                    <a:pt x="358242" y="737116"/>
                  </a:lnTo>
                  <a:lnTo>
                    <a:pt x="320270" y="593385"/>
                  </a:lnTo>
                  <a:lnTo>
                    <a:pt x="305739" y="537441"/>
                  </a:lnTo>
                  <a:lnTo>
                    <a:pt x="294350" y="491754"/>
                  </a:lnTo>
                  <a:lnTo>
                    <a:pt x="285478" y="449653"/>
                  </a:lnTo>
                  <a:lnTo>
                    <a:pt x="306172" y="449653"/>
                  </a:lnTo>
                  <a:lnTo>
                    <a:pt x="311714" y="446813"/>
                  </a:lnTo>
                  <a:lnTo>
                    <a:pt x="315408" y="441925"/>
                  </a:lnTo>
                  <a:lnTo>
                    <a:pt x="318788" y="438445"/>
                  </a:lnTo>
                  <a:lnTo>
                    <a:pt x="320597" y="430592"/>
                  </a:lnTo>
                  <a:lnTo>
                    <a:pt x="224537" y="40145"/>
                  </a:lnTo>
                  <a:lnTo>
                    <a:pt x="195214" y="2996"/>
                  </a:lnTo>
                  <a:lnTo>
                    <a:pt x="17954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3" name="Google Shape;413;p8"/>
            <p:cNvSpPr/>
            <p:nvPr/>
          </p:nvSpPr>
          <p:spPr>
            <a:xfrm>
              <a:off x="9719454" y="8400250"/>
              <a:ext cx="358775" cy="737235"/>
            </a:xfrm>
            <a:custGeom>
              <a:avLst/>
              <a:gdLst/>
              <a:ahLst/>
              <a:cxnLst/>
              <a:rect l="l" t="t" r="r" b="b"/>
              <a:pathLst>
                <a:path w="358775" h="737234" extrusionOk="0">
                  <a:moveTo>
                    <a:pt x="358242" y="737116"/>
                  </a:moveTo>
                  <a:lnTo>
                    <a:pt x="320270" y="593385"/>
                  </a:lnTo>
                  <a:lnTo>
                    <a:pt x="305739" y="537441"/>
                  </a:lnTo>
                  <a:lnTo>
                    <a:pt x="294350" y="491754"/>
                  </a:lnTo>
                  <a:lnTo>
                    <a:pt x="285478" y="449653"/>
                  </a:lnTo>
                  <a:lnTo>
                    <a:pt x="300342" y="449653"/>
                  </a:lnTo>
                  <a:lnTo>
                    <a:pt x="306172" y="449653"/>
                  </a:lnTo>
                  <a:lnTo>
                    <a:pt x="311714" y="446813"/>
                  </a:lnTo>
                  <a:lnTo>
                    <a:pt x="315408" y="441925"/>
                  </a:lnTo>
                  <a:lnTo>
                    <a:pt x="318788" y="438445"/>
                  </a:lnTo>
                  <a:lnTo>
                    <a:pt x="320597" y="430592"/>
                  </a:lnTo>
                  <a:lnTo>
                    <a:pt x="319466" y="424384"/>
                  </a:lnTo>
                  <a:lnTo>
                    <a:pt x="224537" y="40145"/>
                  </a:lnTo>
                  <a:lnTo>
                    <a:pt x="218795" y="24044"/>
                  </a:lnTo>
                  <a:lnTo>
                    <a:pt x="208660" y="11336"/>
                  </a:lnTo>
                  <a:lnTo>
                    <a:pt x="195214" y="2996"/>
                  </a:lnTo>
                  <a:lnTo>
                    <a:pt x="179542" y="0"/>
                  </a:lnTo>
                  <a:lnTo>
                    <a:pt x="124997" y="0"/>
                  </a:lnTo>
                  <a:lnTo>
                    <a:pt x="85933" y="23859"/>
                  </a:lnTo>
                  <a:lnTo>
                    <a:pt x="9863" y="424384"/>
                  </a:lnTo>
                  <a:lnTo>
                    <a:pt x="8732" y="430592"/>
                  </a:lnTo>
                  <a:lnTo>
                    <a:pt x="10215" y="437012"/>
                  </a:lnTo>
                  <a:lnTo>
                    <a:pt x="13922" y="441913"/>
                  </a:lnTo>
                  <a:lnTo>
                    <a:pt x="17628" y="446801"/>
                  </a:lnTo>
                  <a:lnTo>
                    <a:pt x="23157" y="449653"/>
                  </a:lnTo>
                  <a:lnTo>
                    <a:pt x="29000" y="449653"/>
                  </a:lnTo>
                  <a:lnTo>
                    <a:pt x="68529" y="449653"/>
                  </a:lnTo>
                  <a:lnTo>
                    <a:pt x="68529" y="491105"/>
                  </a:lnTo>
                  <a:lnTo>
                    <a:pt x="66361" y="512754"/>
                  </a:lnTo>
                  <a:lnTo>
                    <a:pt x="60447" y="540966"/>
                  </a:lnTo>
                  <a:lnTo>
                    <a:pt x="51673" y="572152"/>
                  </a:lnTo>
                  <a:lnTo>
                    <a:pt x="40924" y="602720"/>
                  </a:lnTo>
                  <a:lnTo>
                    <a:pt x="0" y="70672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4" name="Google Shape;414;p8"/>
            <p:cNvSpPr/>
            <p:nvPr/>
          </p:nvSpPr>
          <p:spPr>
            <a:xfrm>
              <a:off x="9803576" y="8849911"/>
              <a:ext cx="186690" cy="290830"/>
            </a:xfrm>
            <a:custGeom>
              <a:avLst/>
              <a:gdLst/>
              <a:ahLst/>
              <a:cxnLst/>
              <a:rect l="l" t="t" r="r" b="b"/>
              <a:pathLst>
                <a:path w="186690" h="290829" extrusionOk="0">
                  <a:moveTo>
                    <a:pt x="95356" y="0"/>
                  </a:moveTo>
                  <a:lnTo>
                    <a:pt x="78996" y="0"/>
                  </a:lnTo>
                  <a:lnTo>
                    <a:pt x="77402" y="1974"/>
                  </a:lnTo>
                  <a:lnTo>
                    <a:pt x="76100" y="7358"/>
                  </a:lnTo>
                  <a:lnTo>
                    <a:pt x="75222" y="15346"/>
                  </a:lnTo>
                  <a:lnTo>
                    <a:pt x="74900" y="25130"/>
                  </a:lnTo>
                  <a:lnTo>
                    <a:pt x="74900" y="97366"/>
                  </a:lnTo>
                  <a:lnTo>
                    <a:pt x="73480" y="104905"/>
                  </a:lnTo>
                  <a:lnTo>
                    <a:pt x="71721" y="108423"/>
                  </a:lnTo>
                  <a:lnTo>
                    <a:pt x="0" y="290692"/>
                  </a:lnTo>
                  <a:lnTo>
                    <a:pt x="186515" y="285101"/>
                  </a:lnTo>
                  <a:lnTo>
                    <a:pt x="135790" y="83419"/>
                  </a:lnTo>
                  <a:lnTo>
                    <a:pt x="109479" y="23031"/>
                  </a:lnTo>
                  <a:lnTo>
                    <a:pt x="97730" y="1810"/>
                  </a:lnTo>
                  <a:lnTo>
                    <a:pt x="953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5" name="Google Shape;415;p8"/>
            <p:cNvSpPr/>
            <p:nvPr/>
          </p:nvSpPr>
          <p:spPr>
            <a:xfrm>
              <a:off x="9803576" y="8849911"/>
              <a:ext cx="186690" cy="290830"/>
            </a:xfrm>
            <a:custGeom>
              <a:avLst/>
              <a:gdLst/>
              <a:ahLst/>
              <a:cxnLst/>
              <a:rect l="l" t="t" r="r" b="b"/>
              <a:pathLst>
                <a:path w="186690" h="290829" extrusionOk="0">
                  <a:moveTo>
                    <a:pt x="0" y="290692"/>
                  </a:moveTo>
                  <a:lnTo>
                    <a:pt x="71721" y="108423"/>
                  </a:lnTo>
                  <a:lnTo>
                    <a:pt x="73480" y="104905"/>
                  </a:lnTo>
                  <a:lnTo>
                    <a:pt x="74900" y="97366"/>
                  </a:lnTo>
                  <a:lnTo>
                    <a:pt x="74900" y="91611"/>
                  </a:lnTo>
                  <a:lnTo>
                    <a:pt x="74900" y="25130"/>
                  </a:lnTo>
                  <a:lnTo>
                    <a:pt x="75222" y="15346"/>
                  </a:lnTo>
                  <a:lnTo>
                    <a:pt x="76100" y="7358"/>
                  </a:lnTo>
                  <a:lnTo>
                    <a:pt x="77402" y="1974"/>
                  </a:lnTo>
                  <a:lnTo>
                    <a:pt x="78996" y="0"/>
                  </a:lnTo>
                  <a:lnTo>
                    <a:pt x="95356" y="0"/>
                  </a:lnTo>
                  <a:lnTo>
                    <a:pt x="135790" y="83419"/>
                  </a:lnTo>
                  <a:lnTo>
                    <a:pt x="186515" y="28510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6" name="Google Shape;416;p8"/>
            <p:cNvSpPr/>
            <p:nvPr/>
          </p:nvSpPr>
          <p:spPr>
            <a:xfrm>
              <a:off x="9827342" y="8438278"/>
              <a:ext cx="262890" cy="274320"/>
            </a:xfrm>
            <a:custGeom>
              <a:avLst/>
              <a:gdLst/>
              <a:ahLst/>
              <a:cxnLst/>
              <a:rect l="l" t="t" r="r" b="b"/>
              <a:pathLst>
                <a:path w="262890" h="274320" extrusionOk="0">
                  <a:moveTo>
                    <a:pt x="38483" y="0"/>
                  </a:moveTo>
                  <a:lnTo>
                    <a:pt x="24437" y="1651"/>
                  </a:lnTo>
                  <a:lnTo>
                    <a:pt x="12129" y="8617"/>
                  </a:lnTo>
                  <a:lnTo>
                    <a:pt x="3739" y="19391"/>
                  </a:lnTo>
                  <a:lnTo>
                    <a:pt x="0" y="32528"/>
                  </a:lnTo>
                  <a:lnTo>
                    <a:pt x="1644" y="46583"/>
                  </a:lnTo>
                  <a:lnTo>
                    <a:pt x="55523" y="211512"/>
                  </a:lnTo>
                  <a:lnTo>
                    <a:pt x="216958" y="272842"/>
                  </a:lnTo>
                  <a:lnTo>
                    <a:pt x="231062" y="273849"/>
                  </a:lnTo>
                  <a:lnTo>
                    <a:pt x="244009" y="269520"/>
                  </a:lnTo>
                  <a:lnTo>
                    <a:pt x="254392" y="260652"/>
                  </a:lnTo>
                  <a:lnTo>
                    <a:pt x="260798" y="248039"/>
                  </a:lnTo>
                  <a:lnTo>
                    <a:pt x="261891" y="244081"/>
                  </a:lnTo>
                  <a:lnTo>
                    <a:pt x="262281" y="240085"/>
                  </a:lnTo>
                  <a:lnTo>
                    <a:pt x="262029" y="236203"/>
                  </a:lnTo>
                  <a:lnTo>
                    <a:pt x="236007" y="204174"/>
                  </a:lnTo>
                  <a:lnTo>
                    <a:pt x="117292" y="171216"/>
                  </a:lnTo>
                  <a:lnTo>
                    <a:pt x="69357" y="24444"/>
                  </a:lnTo>
                  <a:lnTo>
                    <a:pt x="62386" y="12129"/>
                  </a:lnTo>
                  <a:lnTo>
                    <a:pt x="51613" y="3736"/>
                  </a:lnTo>
                  <a:lnTo>
                    <a:pt x="3848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7" name="Google Shape;417;p8"/>
            <p:cNvSpPr/>
            <p:nvPr/>
          </p:nvSpPr>
          <p:spPr>
            <a:xfrm>
              <a:off x="9827342" y="8438278"/>
              <a:ext cx="262890" cy="274320"/>
            </a:xfrm>
            <a:custGeom>
              <a:avLst/>
              <a:gdLst/>
              <a:ahLst/>
              <a:cxnLst/>
              <a:rect l="l" t="t" r="r" b="b"/>
              <a:pathLst>
                <a:path w="262890" h="274320" extrusionOk="0">
                  <a:moveTo>
                    <a:pt x="262029" y="236203"/>
                  </a:moveTo>
                  <a:lnTo>
                    <a:pt x="231062" y="273849"/>
                  </a:lnTo>
                  <a:lnTo>
                    <a:pt x="216958" y="272842"/>
                  </a:lnTo>
                  <a:lnTo>
                    <a:pt x="79849" y="234770"/>
                  </a:lnTo>
                  <a:lnTo>
                    <a:pt x="1644" y="46583"/>
                  </a:lnTo>
                  <a:lnTo>
                    <a:pt x="0" y="32528"/>
                  </a:lnTo>
                  <a:lnTo>
                    <a:pt x="3739" y="19391"/>
                  </a:lnTo>
                  <a:lnTo>
                    <a:pt x="12129" y="8617"/>
                  </a:lnTo>
                  <a:lnTo>
                    <a:pt x="24437" y="1651"/>
                  </a:lnTo>
                  <a:lnTo>
                    <a:pt x="38483" y="0"/>
                  </a:lnTo>
                  <a:lnTo>
                    <a:pt x="51613" y="3736"/>
                  </a:lnTo>
                  <a:lnTo>
                    <a:pt x="62386" y="12129"/>
                  </a:lnTo>
                  <a:lnTo>
                    <a:pt x="69357" y="24444"/>
                  </a:lnTo>
                  <a:lnTo>
                    <a:pt x="117292" y="171216"/>
                  </a:lnTo>
                  <a:lnTo>
                    <a:pt x="236007" y="204174"/>
                  </a:lnTo>
                  <a:lnTo>
                    <a:pt x="246263" y="208866"/>
                  </a:lnTo>
                  <a:lnTo>
                    <a:pt x="254281" y="216235"/>
                  </a:lnTo>
                  <a:lnTo>
                    <a:pt x="259668" y="225581"/>
                  </a:lnTo>
                  <a:lnTo>
                    <a:pt x="262029" y="23620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418" name="Google Shape;418;p8"/>
          <p:cNvPicPr preferRelativeResize="0"/>
          <p:nvPr/>
        </p:nvPicPr>
        <p:blipFill rotWithShape="1">
          <a:blip r:embed="rId5">
            <a:alphaModFix/>
          </a:blip>
          <a:srcRect/>
          <a:stretch/>
        </p:blipFill>
        <p:spPr>
          <a:xfrm>
            <a:off x="753903" y="7246277"/>
            <a:ext cx="5735413" cy="1944325"/>
          </a:xfrm>
          <a:prstGeom prst="rect">
            <a:avLst/>
          </a:prstGeom>
          <a:noFill/>
          <a:ln>
            <a:noFill/>
          </a:ln>
        </p:spPr>
      </p:pic>
      <p:sp>
        <p:nvSpPr>
          <p:cNvPr id="419" name="Google Shape;419;p8"/>
          <p:cNvSpPr/>
          <p:nvPr/>
        </p:nvSpPr>
        <p:spPr>
          <a:xfrm>
            <a:off x="9113008" y="1289689"/>
            <a:ext cx="0" cy="247015"/>
          </a:xfrm>
          <a:custGeom>
            <a:avLst/>
            <a:gdLst/>
            <a:ahLst/>
            <a:cxnLst/>
            <a:rect l="l" t="t" r="r" b="b"/>
            <a:pathLst>
              <a:path w="120000" h="247015" extrusionOk="0">
                <a:moveTo>
                  <a:pt x="0" y="24697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0" name="Google Shape;420;p8"/>
          <p:cNvSpPr/>
          <p:nvPr/>
        </p:nvSpPr>
        <p:spPr>
          <a:xfrm>
            <a:off x="9113008" y="2064588"/>
            <a:ext cx="0" cy="247015"/>
          </a:xfrm>
          <a:custGeom>
            <a:avLst/>
            <a:gdLst/>
            <a:ahLst/>
            <a:cxnLst/>
            <a:rect l="l" t="t" r="r" b="b"/>
            <a:pathLst>
              <a:path w="120000" h="247014" extrusionOk="0">
                <a:moveTo>
                  <a:pt x="0" y="24697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1" name="Google Shape;421;p8"/>
          <p:cNvSpPr/>
          <p:nvPr/>
        </p:nvSpPr>
        <p:spPr>
          <a:xfrm>
            <a:off x="8602069" y="1800628"/>
            <a:ext cx="247015" cy="0"/>
          </a:xfrm>
          <a:custGeom>
            <a:avLst/>
            <a:gdLst/>
            <a:ahLst/>
            <a:cxnLst/>
            <a:rect l="l" t="t" r="r" b="b"/>
            <a:pathLst>
              <a:path w="247015" h="120000" extrusionOk="0">
                <a:moveTo>
                  <a:pt x="246978" y="0"/>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2" name="Google Shape;422;p8"/>
          <p:cNvSpPr/>
          <p:nvPr/>
        </p:nvSpPr>
        <p:spPr>
          <a:xfrm>
            <a:off x="9376969" y="1800628"/>
            <a:ext cx="247015" cy="0"/>
          </a:xfrm>
          <a:custGeom>
            <a:avLst/>
            <a:gdLst/>
            <a:ahLst/>
            <a:cxnLst/>
            <a:rect l="l" t="t" r="r" b="b"/>
            <a:pathLst>
              <a:path w="247015" h="120000" extrusionOk="0">
                <a:moveTo>
                  <a:pt x="246978" y="0"/>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423" name="Google Shape;423;p8"/>
          <p:cNvGrpSpPr/>
          <p:nvPr/>
        </p:nvGrpSpPr>
        <p:grpSpPr>
          <a:xfrm>
            <a:off x="8750064" y="1437688"/>
            <a:ext cx="726377" cy="726374"/>
            <a:chOff x="8750064" y="1437688"/>
            <a:chExt cx="726377" cy="726374"/>
          </a:xfrm>
        </p:grpSpPr>
        <p:sp>
          <p:nvSpPr>
            <p:cNvPr id="424" name="Google Shape;424;p8"/>
            <p:cNvSpPr/>
            <p:nvPr/>
          </p:nvSpPr>
          <p:spPr>
            <a:xfrm>
              <a:off x="8912507" y="1600131"/>
              <a:ext cx="401320" cy="401320"/>
            </a:xfrm>
            <a:custGeom>
              <a:avLst/>
              <a:gdLst/>
              <a:ahLst/>
              <a:cxnLst/>
              <a:rect l="l" t="t" r="r" b="b"/>
              <a:pathLst>
                <a:path w="401320" h="401319" extrusionOk="0">
                  <a:moveTo>
                    <a:pt x="200500" y="0"/>
                  </a:move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5" name="Google Shape;425;p8"/>
            <p:cNvSpPr/>
            <p:nvPr/>
          </p:nvSpPr>
          <p:spPr>
            <a:xfrm>
              <a:off x="8912507" y="1600131"/>
              <a:ext cx="401320" cy="401320"/>
            </a:xfrm>
            <a:custGeom>
              <a:avLst/>
              <a:gdLst/>
              <a:ahLst/>
              <a:cxnLst/>
              <a:rect l="l" t="t" r="r" b="b"/>
              <a:pathLst>
                <a:path w="401320" h="401319" extrusionOk="0">
                  <a:moveTo>
                    <a:pt x="200500" y="401001"/>
                  </a:move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close/>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6" name="Google Shape;426;p8"/>
            <p:cNvSpPr/>
            <p:nvPr/>
          </p:nvSpPr>
          <p:spPr>
            <a:xfrm>
              <a:off x="8750067" y="1437688"/>
              <a:ext cx="178435" cy="178435"/>
            </a:xfrm>
            <a:custGeom>
              <a:avLst/>
              <a:gdLst/>
              <a:ahLst/>
              <a:cxnLst/>
              <a:rect l="l" t="t" r="r" b="b"/>
              <a:pathLst>
                <a:path w="178434" h="178434" extrusionOk="0">
                  <a:moveTo>
                    <a:pt x="177946" y="177946"/>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7" name="Google Shape;427;p8"/>
            <p:cNvSpPr/>
            <p:nvPr/>
          </p:nvSpPr>
          <p:spPr>
            <a:xfrm>
              <a:off x="9298006" y="1985627"/>
              <a:ext cx="178435" cy="178435"/>
            </a:xfrm>
            <a:custGeom>
              <a:avLst/>
              <a:gdLst/>
              <a:ahLst/>
              <a:cxnLst/>
              <a:rect l="l" t="t" r="r" b="b"/>
              <a:pathLst>
                <a:path w="178434" h="178435" extrusionOk="0">
                  <a:moveTo>
                    <a:pt x="177946" y="177946"/>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8" name="Google Shape;428;p8"/>
            <p:cNvSpPr/>
            <p:nvPr/>
          </p:nvSpPr>
          <p:spPr>
            <a:xfrm>
              <a:off x="9298001" y="1437688"/>
              <a:ext cx="178435" cy="178435"/>
            </a:xfrm>
            <a:custGeom>
              <a:avLst/>
              <a:gdLst/>
              <a:ahLst/>
              <a:cxnLst/>
              <a:rect l="l" t="t" r="r" b="b"/>
              <a:pathLst>
                <a:path w="178434" h="178434" extrusionOk="0">
                  <a:moveTo>
                    <a:pt x="0" y="177946"/>
                  </a:moveTo>
                  <a:lnTo>
                    <a:pt x="177946"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9" name="Google Shape;429;p8"/>
            <p:cNvSpPr/>
            <p:nvPr/>
          </p:nvSpPr>
          <p:spPr>
            <a:xfrm>
              <a:off x="8750064" y="1985627"/>
              <a:ext cx="178435" cy="178435"/>
            </a:xfrm>
            <a:custGeom>
              <a:avLst/>
              <a:gdLst/>
              <a:ahLst/>
              <a:cxnLst/>
              <a:rect l="l" t="t" r="r" b="b"/>
              <a:pathLst>
                <a:path w="178434" h="178435" extrusionOk="0">
                  <a:moveTo>
                    <a:pt x="0" y="177946"/>
                  </a:moveTo>
                  <a:lnTo>
                    <a:pt x="177946"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30" name="Google Shape;430;p8"/>
          <p:cNvGrpSpPr/>
          <p:nvPr/>
        </p:nvGrpSpPr>
        <p:grpSpPr>
          <a:xfrm>
            <a:off x="9880324" y="1003670"/>
            <a:ext cx="9749911" cy="8148381"/>
            <a:chOff x="9880324" y="1003670"/>
            <a:chExt cx="9749911" cy="8148381"/>
          </a:xfrm>
        </p:grpSpPr>
        <p:sp>
          <p:nvSpPr>
            <p:cNvPr id="431" name="Google Shape;431;p8"/>
            <p:cNvSpPr/>
            <p:nvPr/>
          </p:nvSpPr>
          <p:spPr>
            <a:xfrm>
              <a:off x="17650321" y="1490960"/>
              <a:ext cx="1271905" cy="2721610"/>
            </a:xfrm>
            <a:custGeom>
              <a:avLst/>
              <a:gdLst/>
              <a:ahLst/>
              <a:cxnLst/>
              <a:rect l="l" t="t" r="r" b="b"/>
              <a:pathLst>
                <a:path w="1271905" h="2721610" extrusionOk="0">
                  <a:moveTo>
                    <a:pt x="635927" y="1112354"/>
                  </a:moveTo>
                  <a:lnTo>
                    <a:pt x="0" y="1112354"/>
                  </a:lnTo>
                  <a:lnTo>
                    <a:pt x="0" y="2721406"/>
                  </a:lnTo>
                  <a:lnTo>
                    <a:pt x="635927" y="2721406"/>
                  </a:lnTo>
                  <a:lnTo>
                    <a:pt x="635927" y="1112354"/>
                  </a:lnTo>
                  <a:close/>
                </a:path>
                <a:path w="1271905" h="2721610" extrusionOk="0">
                  <a:moveTo>
                    <a:pt x="1271854" y="0"/>
                  </a:moveTo>
                  <a:lnTo>
                    <a:pt x="635939" y="0"/>
                  </a:lnTo>
                  <a:lnTo>
                    <a:pt x="635939" y="1502410"/>
                  </a:lnTo>
                  <a:lnTo>
                    <a:pt x="635939" y="2720340"/>
                  </a:lnTo>
                  <a:lnTo>
                    <a:pt x="1066825" y="2720340"/>
                  </a:lnTo>
                  <a:lnTo>
                    <a:pt x="1066825" y="1502410"/>
                  </a:lnTo>
                  <a:lnTo>
                    <a:pt x="1271854" y="1502410"/>
                  </a:lnTo>
                  <a:lnTo>
                    <a:pt x="12718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2" name="Google Shape;432;p8"/>
            <p:cNvSpPr/>
            <p:nvPr/>
          </p:nvSpPr>
          <p:spPr>
            <a:xfrm>
              <a:off x="10911401" y="8330920"/>
              <a:ext cx="0" cy="818515"/>
            </a:xfrm>
            <a:custGeom>
              <a:avLst/>
              <a:gdLst/>
              <a:ahLst/>
              <a:cxnLst/>
              <a:rect l="l" t="t" r="r" b="b"/>
              <a:pathLst>
                <a:path w="120000" h="818515" extrusionOk="0">
                  <a:moveTo>
                    <a:pt x="0" y="81808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3" name="Google Shape;433;p8"/>
            <p:cNvSpPr/>
            <p:nvPr/>
          </p:nvSpPr>
          <p:spPr>
            <a:xfrm>
              <a:off x="10440060" y="7344530"/>
              <a:ext cx="942975" cy="974090"/>
            </a:xfrm>
            <a:custGeom>
              <a:avLst/>
              <a:gdLst/>
              <a:ahLst/>
              <a:cxnLst/>
              <a:rect l="l" t="t" r="r" b="b"/>
              <a:pathLst>
                <a:path w="942975" h="974090" extrusionOk="0">
                  <a:moveTo>
                    <a:pt x="471340" y="0"/>
                  </a:move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4" name="Google Shape;434;p8"/>
            <p:cNvSpPr/>
            <p:nvPr/>
          </p:nvSpPr>
          <p:spPr>
            <a:xfrm>
              <a:off x="10440060"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5" name="Google Shape;435;p8"/>
            <p:cNvSpPr/>
            <p:nvPr/>
          </p:nvSpPr>
          <p:spPr>
            <a:xfrm>
              <a:off x="10438883" y="8129210"/>
              <a:ext cx="281940" cy="310515"/>
            </a:xfrm>
            <a:custGeom>
              <a:avLst/>
              <a:gdLst/>
              <a:ahLst/>
              <a:cxnLst/>
              <a:rect l="l" t="t" r="r" b="b"/>
              <a:pathLst>
                <a:path w="281940" h="310515" extrusionOk="0">
                  <a:moveTo>
                    <a:pt x="43781" y="0"/>
                  </a:moveTo>
                  <a:lnTo>
                    <a:pt x="28197" y="1270"/>
                  </a:lnTo>
                  <a:lnTo>
                    <a:pt x="14328" y="8501"/>
                  </a:lnTo>
                  <a:lnTo>
                    <a:pt x="4640" y="20084"/>
                  </a:lnTo>
                  <a:lnTo>
                    <a:pt x="0" y="34455"/>
                  </a:lnTo>
                  <a:lnTo>
                    <a:pt x="1270" y="50047"/>
                  </a:lnTo>
                  <a:lnTo>
                    <a:pt x="54445" y="234364"/>
                  </a:lnTo>
                  <a:lnTo>
                    <a:pt x="230456" y="308360"/>
                  </a:lnTo>
                  <a:lnTo>
                    <a:pt x="246007" y="310022"/>
                  </a:lnTo>
                  <a:lnTo>
                    <a:pt x="260482" y="305740"/>
                  </a:lnTo>
                  <a:lnTo>
                    <a:pt x="272293" y="296341"/>
                  </a:lnTo>
                  <a:lnTo>
                    <a:pt x="279850" y="282652"/>
                  </a:lnTo>
                  <a:lnTo>
                    <a:pt x="281219" y="278317"/>
                  </a:lnTo>
                  <a:lnTo>
                    <a:pt x="281797" y="273919"/>
                  </a:lnTo>
                  <a:lnTo>
                    <a:pt x="281672" y="269622"/>
                  </a:lnTo>
                  <a:lnTo>
                    <a:pt x="254154" y="233233"/>
                  </a:lnTo>
                  <a:lnTo>
                    <a:pt x="124257" y="192234"/>
                  </a:lnTo>
                  <a:lnTo>
                    <a:pt x="76937" y="28197"/>
                  </a:lnTo>
                  <a:lnTo>
                    <a:pt x="69720" y="14328"/>
                  </a:lnTo>
                  <a:lnTo>
                    <a:pt x="58146" y="4640"/>
                  </a:lnTo>
                  <a:lnTo>
                    <a:pt x="4378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6" name="Google Shape;436;p8"/>
            <p:cNvSpPr/>
            <p:nvPr/>
          </p:nvSpPr>
          <p:spPr>
            <a:xfrm>
              <a:off x="10438883" y="8129210"/>
              <a:ext cx="281940" cy="310515"/>
            </a:xfrm>
            <a:custGeom>
              <a:avLst/>
              <a:gdLst/>
              <a:ahLst/>
              <a:cxnLst/>
              <a:rect l="l" t="t" r="r" b="b"/>
              <a:pathLst>
                <a:path w="281940" h="310515" extrusionOk="0">
                  <a:moveTo>
                    <a:pt x="281672" y="269622"/>
                  </a:moveTo>
                  <a:lnTo>
                    <a:pt x="260482" y="305740"/>
                  </a:lnTo>
                  <a:lnTo>
                    <a:pt x="246007" y="310022"/>
                  </a:lnTo>
                  <a:lnTo>
                    <a:pt x="230456" y="308360"/>
                  </a:lnTo>
                  <a:lnTo>
                    <a:pt x="80430" y="261015"/>
                  </a:lnTo>
                  <a:lnTo>
                    <a:pt x="1270" y="50047"/>
                  </a:lnTo>
                  <a:lnTo>
                    <a:pt x="0" y="34455"/>
                  </a:lnTo>
                  <a:lnTo>
                    <a:pt x="4640" y="20084"/>
                  </a:lnTo>
                  <a:lnTo>
                    <a:pt x="14328" y="8501"/>
                  </a:lnTo>
                  <a:lnTo>
                    <a:pt x="28197" y="1270"/>
                  </a:lnTo>
                  <a:lnTo>
                    <a:pt x="43781" y="0"/>
                  </a:lnTo>
                  <a:lnTo>
                    <a:pt x="58146" y="4640"/>
                  </a:lnTo>
                  <a:lnTo>
                    <a:pt x="69720" y="14328"/>
                  </a:lnTo>
                  <a:lnTo>
                    <a:pt x="76937" y="28197"/>
                  </a:lnTo>
                  <a:lnTo>
                    <a:pt x="124257" y="192234"/>
                  </a:lnTo>
                  <a:lnTo>
                    <a:pt x="254154" y="233233"/>
                  </a:lnTo>
                  <a:lnTo>
                    <a:pt x="265303" y="238813"/>
                  </a:lnTo>
                  <a:lnTo>
                    <a:pt x="273878" y="247262"/>
                  </a:lnTo>
                  <a:lnTo>
                    <a:pt x="279471" y="257794"/>
                  </a:lnTo>
                  <a:lnTo>
                    <a:pt x="281672" y="269622"/>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37" name="Google Shape;437;p8"/>
            <p:cNvPicPr preferRelativeResize="0"/>
            <p:nvPr/>
          </p:nvPicPr>
          <p:blipFill rotWithShape="1">
            <a:blip r:embed="rId6">
              <a:alphaModFix/>
            </a:blip>
            <a:srcRect/>
            <a:stretch/>
          </p:blipFill>
          <p:spPr>
            <a:xfrm>
              <a:off x="10592649" y="8070916"/>
              <a:ext cx="209635" cy="209622"/>
            </a:xfrm>
            <a:prstGeom prst="rect">
              <a:avLst/>
            </a:prstGeom>
            <a:noFill/>
            <a:ln>
              <a:noFill/>
            </a:ln>
          </p:spPr>
        </p:pic>
        <p:sp>
          <p:nvSpPr>
            <p:cNvPr id="438" name="Google Shape;438;p8"/>
            <p:cNvSpPr/>
            <p:nvPr/>
          </p:nvSpPr>
          <p:spPr>
            <a:xfrm>
              <a:off x="10515626" y="8315855"/>
              <a:ext cx="345440" cy="815340"/>
            </a:xfrm>
            <a:custGeom>
              <a:avLst/>
              <a:gdLst/>
              <a:ahLst/>
              <a:cxnLst/>
              <a:rect l="l" t="t" r="r" b="b"/>
              <a:pathLst>
                <a:path w="345440" h="815340" extrusionOk="0">
                  <a:moveTo>
                    <a:pt x="216269" y="0"/>
                  </a:moveTo>
                  <a:lnTo>
                    <a:pt x="155957" y="0"/>
                  </a:lnTo>
                  <a:lnTo>
                    <a:pt x="138630" y="3312"/>
                  </a:lnTo>
                  <a:lnTo>
                    <a:pt x="106212" y="44379"/>
                  </a:lnTo>
                  <a:lnTo>
                    <a:pt x="1256" y="469204"/>
                  </a:lnTo>
                  <a:lnTo>
                    <a:pt x="0" y="476077"/>
                  </a:lnTo>
                  <a:lnTo>
                    <a:pt x="1633" y="483189"/>
                  </a:lnTo>
                  <a:lnTo>
                    <a:pt x="9825" y="494020"/>
                  </a:lnTo>
                  <a:lnTo>
                    <a:pt x="15945" y="497161"/>
                  </a:lnTo>
                  <a:lnTo>
                    <a:pt x="108109" y="497161"/>
                  </a:lnTo>
                  <a:lnTo>
                    <a:pt x="178084" y="814982"/>
                  </a:lnTo>
                  <a:lnTo>
                    <a:pt x="248059" y="814190"/>
                  </a:lnTo>
                  <a:lnTo>
                    <a:pt x="248059" y="499310"/>
                  </a:lnTo>
                  <a:lnTo>
                    <a:pt x="305929" y="497497"/>
                  </a:lnTo>
                  <a:lnTo>
                    <a:pt x="328865" y="497161"/>
                  </a:lnTo>
                  <a:lnTo>
                    <a:pt x="334984" y="493995"/>
                  </a:lnTo>
                  <a:lnTo>
                    <a:pt x="343164" y="483176"/>
                  </a:lnTo>
                  <a:lnTo>
                    <a:pt x="344823" y="476065"/>
                  </a:lnTo>
                  <a:lnTo>
                    <a:pt x="266014" y="44379"/>
                  </a:lnTo>
                  <a:lnTo>
                    <a:pt x="259671" y="26557"/>
                  </a:lnTo>
                  <a:lnTo>
                    <a:pt x="248478" y="12511"/>
                  </a:lnTo>
                  <a:lnTo>
                    <a:pt x="233617" y="3305"/>
                  </a:lnTo>
                  <a:lnTo>
                    <a:pt x="21626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9" name="Google Shape;439;p8"/>
            <p:cNvSpPr/>
            <p:nvPr/>
          </p:nvSpPr>
          <p:spPr>
            <a:xfrm>
              <a:off x="10515626" y="8315855"/>
              <a:ext cx="345440" cy="815340"/>
            </a:xfrm>
            <a:custGeom>
              <a:avLst/>
              <a:gdLst/>
              <a:ahLst/>
              <a:cxnLst/>
              <a:rect l="l" t="t" r="r" b="b"/>
              <a:pathLst>
                <a:path w="345440" h="815340" extrusionOk="0">
                  <a:moveTo>
                    <a:pt x="178084" y="814982"/>
                  </a:moveTo>
                  <a:lnTo>
                    <a:pt x="108109" y="497161"/>
                  </a:lnTo>
                  <a:lnTo>
                    <a:pt x="22403" y="497161"/>
                  </a:lnTo>
                  <a:lnTo>
                    <a:pt x="15945" y="497161"/>
                  </a:lnTo>
                  <a:lnTo>
                    <a:pt x="9825" y="494020"/>
                  </a:lnTo>
                  <a:lnTo>
                    <a:pt x="5729" y="488605"/>
                  </a:lnTo>
                  <a:lnTo>
                    <a:pt x="1633" y="483189"/>
                  </a:lnTo>
                  <a:lnTo>
                    <a:pt x="0" y="476077"/>
                  </a:lnTo>
                  <a:lnTo>
                    <a:pt x="1256" y="469204"/>
                  </a:lnTo>
                  <a:lnTo>
                    <a:pt x="106212" y="44379"/>
                  </a:lnTo>
                  <a:lnTo>
                    <a:pt x="138630" y="3312"/>
                  </a:lnTo>
                  <a:lnTo>
                    <a:pt x="155957" y="0"/>
                  </a:lnTo>
                  <a:lnTo>
                    <a:pt x="216269" y="0"/>
                  </a:lnTo>
                  <a:lnTo>
                    <a:pt x="259671" y="26557"/>
                  </a:lnTo>
                  <a:lnTo>
                    <a:pt x="343566" y="469204"/>
                  </a:lnTo>
                  <a:lnTo>
                    <a:pt x="344823" y="476065"/>
                  </a:lnTo>
                  <a:lnTo>
                    <a:pt x="343164" y="483176"/>
                  </a:lnTo>
                  <a:lnTo>
                    <a:pt x="339080" y="488592"/>
                  </a:lnTo>
                  <a:lnTo>
                    <a:pt x="334984" y="493995"/>
                  </a:lnTo>
                  <a:lnTo>
                    <a:pt x="328865" y="497161"/>
                  </a:lnTo>
                  <a:lnTo>
                    <a:pt x="322406" y="497161"/>
                  </a:lnTo>
                  <a:lnTo>
                    <a:pt x="305929" y="497497"/>
                  </a:lnTo>
                  <a:lnTo>
                    <a:pt x="280912" y="498236"/>
                  </a:lnTo>
                  <a:lnTo>
                    <a:pt x="258055" y="498974"/>
                  </a:lnTo>
                  <a:lnTo>
                    <a:pt x="248059" y="499310"/>
                  </a:lnTo>
                  <a:lnTo>
                    <a:pt x="248059" y="81419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0" name="Google Shape;440;p8"/>
            <p:cNvSpPr/>
            <p:nvPr/>
          </p:nvSpPr>
          <p:spPr>
            <a:xfrm>
              <a:off x="10676291" y="8338640"/>
              <a:ext cx="177165" cy="384175"/>
            </a:xfrm>
            <a:custGeom>
              <a:avLst/>
              <a:gdLst/>
              <a:ahLst/>
              <a:cxnLst/>
              <a:rect l="l" t="t" r="r" b="b"/>
              <a:pathLst>
                <a:path w="177165" h="384175" extrusionOk="0">
                  <a:moveTo>
                    <a:pt x="81672" y="0"/>
                  </a:moveTo>
                  <a:lnTo>
                    <a:pt x="66134" y="1766"/>
                  </a:lnTo>
                  <a:lnTo>
                    <a:pt x="52500" y="9421"/>
                  </a:lnTo>
                  <a:lnTo>
                    <a:pt x="43184" y="21298"/>
                  </a:lnTo>
                  <a:lnTo>
                    <a:pt x="39004" y="35804"/>
                  </a:lnTo>
                  <a:lnTo>
                    <a:pt x="40778" y="51347"/>
                  </a:lnTo>
                  <a:lnTo>
                    <a:pt x="93275" y="213789"/>
                  </a:lnTo>
                  <a:lnTo>
                    <a:pt x="8511" y="320416"/>
                  </a:lnTo>
                  <a:lnTo>
                    <a:pt x="2385" y="331281"/>
                  </a:lnTo>
                  <a:lnTo>
                    <a:pt x="0" y="343083"/>
                  </a:lnTo>
                  <a:lnTo>
                    <a:pt x="1254" y="354942"/>
                  </a:lnTo>
                  <a:lnTo>
                    <a:pt x="28768" y="382882"/>
                  </a:lnTo>
                  <a:lnTo>
                    <a:pt x="43815" y="384070"/>
                  </a:lnTo>
                  <a:lnTo>
                    <a:pt x="58208" y="379528"/>
                  </a:lnTo>
                  <a:lnTo>
                    <a:pt x="168074" y="246307"/>
                  </a:lnTo>
                  <a:lnTo>
                    <a:pt x="176544" y="219248"/>
                  </a:lnTo>
                  <a:lnTo>
                    <a:pt x="174721" y="209680"/>
                  </a:lnTo>
                  <a:lnTo>
                    <a:pt x="115728" y="27147"/>
                  </a:lnTo>
                  <a:lnTo>
                    <a:pt x="108064" y="13505"/>
                  </a:lnTo>
                  <a:lnTo>
                    <a:pt x="96180" y="4184"/>
                  </a:lnTo>
                  <a:lnTo>
                    <a:pt x="8167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1" name="Google Shape;441;p8"/>
            <p:cNvSpPr/>
            <p:nvPr/>
          </p:nvSpPr>
          <p:spPr>
            <a:xfrm>
              <a:off x="10676291" y="8338640"/>
              <a:ext cx="177165" cy="384175"/>
            </a:xfrm>
            <a:custGeom>
              <a:avLst/>
              <a:gdLst/>
              <a:ahLst/>
              <a:cxnLst/>
              <a:rect l="l" t="t" r="r" b="b"/>
              <a:pathLst>
                <a:path w="177165" h="384175" extrusionOk="0">
                  <a:moveTo>
                    <a:pt x="6048" y="365977"/>
                  </a:moveTo>
                  <a:lnTo>
                    <a:pt x="43815" y="384070"/>
                  </a:lnTo>
                  <a:lnTo>
                    <a:pt x="58208" y="379528"/>
                  </a:lnTo>
                  <a:lnTo>
                    <a:pt x="168074" y="246307"/>
                  </a:lnTo>
                  <a:lnTo>
                    <a:pt x="176544" y="219248"/>
                  </a:lnTo>
                  <a:lnTo>
                    <a:pt x="174721" y="209680"/>
                  </a:lnTo>
                  <a:lnTo>
                    <a:pt x="115728" y="27147"/>
                  </a:lnTo>
                  <a:lnTo>
                    <a:pt x="108064" y="13505"/>
                  </a:lnTo>
                  <a:lnTo>
                    <a:pt x="96180" y="4184"/>
                  </a:lnTo>
                  <a:lnTo>
                    <a:pt x="81672" y="0"/>
                  </a:lnTo>
                  <a:lnTo>
                    <a:pt x="66134" y="1766"/>
                  </a:lnTo>
                  <a:lnTo>
                    <a:pt x="39004" y="35804"/>
                  </a:lnTo>
                  <a:lnTo>
                    <a:pt x="93275" y="213789"/>
                  </a:lnTo>
                  <a:lnTo>
                    <a:pt x="8511" y="320416"/>
                  </a:lnTo>
                  <a:lnTo>
                    <a:pt x="2385" y="331281"/>
                  </a:lnTo>
                  <a:lnTo>
                    <a:pt x="0" y="343083"/>
                  </a:lnTo>
                  <a:lnTo>
                    <a:pt x="1254" y="354942"/>
                  </a:lnTo>
                  <a:lnTo>
                    <a:pt x="6048" y="36597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2" name="Google Shape;442;p8"/>
            <p:cNvSpPr/>
            <p:nvPr/>
          </p:nvSpPr>
          <p:spPr>
            <a:xfrm>
              <a:off x="15220684" y="3163220"/>
              <a:ext cx="782955" cy="1162050"/>
            </a:xfrm>
            <a:custGeom>
              <a:avLst/>
              <a:gdLst/>
              <a:ahLst/>
              <a:cxnLst/>
              <a:rect l="l" t="t" r="r" b="b"/>
              <a:pathLst>
                <a:path w="782955" h="1162050" extrusionOk="0">
                  <a:moveTo>
                    <a:pt x="782853" y="0"/>
                  </a:moveTo>
                  <a:lnTo>
                    <a:pt x="0" y="0"/>
                  </a:lnTo>
                  <a:lnTo>
                    <a:pt x="0" y="1162016"/>
                  </a:lnTo>
                  <a:lnTo>
                    <a:pt x="78285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3" name="Google Shape;443;p8"/>
            <p:cNvSpPr/>
            <p:nvPr/>
          </p:nvSpPr>
          <p:spPr>
            <a:xfrm>
              <a:off x="15220684" y="3163220"/>
              <a:ext cx="782955" cy="1162050"/>
            </a:xfrm>
            <a:custGeom>
              <a:avLst/>
              <a:gdLst/>
              <a:ahLst/>
              <a:cxnLst/>
              <a:rect l="l" t="t" r="r" b="b"/>
              <a:pathLst>
                <a:path w="782955" h="1162050" extrusionOk="0">
                  <a:moveTo>
                    <a:pt x="782853" y="0"/>
                  </a:moveTo>
                  <a:lnTo>
                    <a:pt x="0" y="0"/>
                  </a:lnTo>
                  <a:lnTo>
                    <a:pt x="0" y="116201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4" name="Google Shape;444;p8"/>
            <p:cNvSpPr/>
            <p:nvPr/>
          </p:nvSpPr>
          <p:spPr>
            <a:xfrm>
              <a:off x="15434523"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5" name="Google Shape;445;p8"/>
            <p:cNvSpPr/>
            <p:nvPr/>
          </p:nvSpPr>
          <p:spPr>
            <a:xfrm>
              <a:off x="15631067"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6" name="Google Shape;446;p8"/>
            <p:cNvSpPr/>
            <p:nvPr/>
          </p:nvSpPr>
          <p:spPr>
            <a:xfrm>
              <a:off x="15827609"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7" name="Google Shape;447;p8"/>
            <p:cNvSpPr/>
            <p:nvPr/>
          </p:nvSpPr>
          <p:spPr>
            <a:xfrm>
              <a:off x="15434523"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8"/>
            <p:cNvSpPr/>
            <p:nvPr/>
          </p:nvSpPr>
          <p:spPr>
            <a:xfrm>
              <a:off x="15631067"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9" name="Google Shape;449;p8"/>
            <p:cNvSpPr/>
            <p:nvPr/>
          </p:nvSpPr>
          <p:spPr>
            <a:xfrm>
              <a:off x="15827609"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0" name="Google Shape;450;p8"/>
            <p:cNvSpPr/>
            <p:nvPr/>
          </p:nvSpPr>
          <p:spPr>
            <a:xfrm>
              <a:off x="16026862" y="1003670"/>
              <a:ext cx="1055370" cy="3199765"/>
            </a:xfrm>
            <a:custGeom>
              <a:avLst/>
              <a:gdLst/>
              <a:ahLst/>
              <a:cxnLst/>
              <a:rect l="l" t="t" r="r" b="b"/>
              <a:pathLst>
                <a:path w="1055369" h="3199765" extrusionOk="0">
                  <a:moveTo>
                    <a:pt x="527544" y="0"/>
                  </a:move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lnTo>
                    <a:pt x="1055088" y="1954683"/>
                  </a:ln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1" name="Google Shape;451;p8"/>
            <p:cNvSpPr/>
            <p:nvPr/>
          </p:nvSpPr>
          <p:spPr>
            <a:xfrm>
              <a:off x="16026862" y="1003670"/>
              <a:ext cx="1055370" cy="3199765"/>
            </a:xfrm>
            <a:custGeom>
              <a:avLst/>
              <a:gdLst/>
              <a:ahLst/>
              <a:cxnLst/>
              <a:rect l="l" t="t" r="r" b="b"/>
              <a:pathLst>
                <a:path w="1055369" h="3199765" extrusionOk="0">
                  <a:moveTo>
                    <a:pt x="1055088" y="1954683"/>
                  </a:move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2" name="Google Shape;452;p8"/>
            <p:cNvSpPr/>
            <p:nvPr/>
          </p:nvSpPr>
          <p:spPr>
            <a:xfrm>
              <a:off x="16313356"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3" name="Google Shape;453;p8"/>
            <p:cNvSpPr/>
            <p:nvPr/>
          </p:nvSpPr>
          <p:spPr>
            <a:xfrm>
              <a:off x="16554405"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4" name="Google Shape;454;p8"/>
            <p:cNvSpPr/>
            <p:nvPr/>
          </p:nvSpPr>
          <p:spPr>
            <a:xfrm>
              <a:off x="16795456"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5" name="Google Shape;455;p8"/>
            <p:cNvSpPr/>
            <p:nvPr/>
          </p:nvSpPr>
          <p:spPr>
            <a:xfrm>
              <a:off x="16313356"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6" name="Google Shape;456;p8"/>
            <p:cNvSpPr/>
            <p:nvPr/>
          </p:nvSpPr>
          <p:spPr>
            <a:xfrm>
              <a:off x="16554405"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7" name="Google Shape;457;p8"/>
            <p:cNvSpPr/>
            <p:nvPr/>
          </p:nvSpPr>
          <p:spPr>
            <a:xfrm>
              <a:off x="16795456"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8" name="Google Shape;458;p8"/>
            <p:cNvSpPr/>
            <p:nvPr/>
          </p:nvSpPr>
          <p:spPr>
            <a:xfrm>
              <a:off x="16313356"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9" name="Google Shape;459;p8"/>
            <p:cNvSpPr/>
            <p:nvPr/>
          </p:nvSpPr>
          <p:spPr>
            <a:xfrm>
              <a:off x="16554405"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0" name="Google Shape;460;p8"/>
            <p:cNvSpPr/>
            <p:nvPr/>
          </p:nvSpPr>
          <p:spPr>
            <a:xfrm>
              <a:off x="16795456"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1" name="Google Shape;461;p8"/>
            <p:cNvSpPr/>
            <p:nvPr/>
          </p:nvSpPr>
          <p:spPr>
            <a:xfrm>
              <a:off x="16750571" y="3864731"/>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2" name="Google Shape;462;p8"/>
            <p:cNvSpPr/>
            <p:nvPr/>
          </p:nvSpPr>
          <p:spPr>
            <a:xfrm>
              <a:off x="16750571" y="4090198"/>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3" name="Google Shape;463;p8"/>
            <p:cNvSpPr/>
            <p:nvPr/>
          </p:nvSpPr>
          <p:spPr>
            <a:xfrm>
              <a:off x="16750571" y="4315662"/>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4" name="Google Shape;464;p8"/>
            <p:cNvSpPr/>
            <p:nvPr/>
          </p:nvSpPr>
          <p:spPr>
            <a:xfrm>
              <a:off x="13827305" y="5155328"/>
              <a:ext cx="2868930" cy="0"/>
            </a:xfrm>
            <a:custGeom>
              <a:avLst/>
              <a:gdLst/>
              <a:ahLst/>
              <a:cxnLst/>
              <a:rect l="l" t="t" r="r" b="b"/>
              <a:pathLst>
                <a:path w="2868930" h="120000" extrusionOk="0">
                  <a:moveTo>
                    <a:pt x="286884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5" name="Google Shape;465;p8"/>
            <p:cNvSpPr/>
            <p:nvPr/>
          </p:nvSpPr>
          <p:spPr>
            <a:xfrm>
              <a:off x="16750571" y="4541129"/>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6" name="Google Shape;466;p8"/>
            <p:cNvSpPr/>
            <p:nvPr/>
          </p:nvSpPr>
          <p:spPr>
            <a:xfrm>
              <a:off x="16750571" y="4766594"/>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7" name="Google Shape;467;p8"/>
            <p:cNvSpPr/>
            <p:nvPr/>
          </p:nvSpPr>
          <p:spPr>
            <a:xfrm>
              <a:off x="16750571" y="4992054"/>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8" name="Google Shape;468;p8"/>
            <p:cNvSpPr/>
            <p:nvPr/>
          </p:nvSpPr>
          <p:spPr>
            <a:xfrm>
              <a:off x="16750571" y="6751113"/>
              <a:ext cx="343535" cy="0"/>
            </a:xfrm>
            <a:custGeom>
              <a:avLst/>
              <a:gdLst/>
              <a:ahLst/>
              <a:cxnLst/>
              <a:rect l="l" t="t" r="r" b="b"/>
              <a:pathLst>
                <a:path w="343534" h="120000" extrusionOk="0">
                  <a:moveTo>
                    <a:pt x="0" y="0"/>
                  </a:moveTo>
                  <a:lnTo>
                    <a:pt x="34303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9" name="Google Shape;469;p8"/>
            <p:cNvSpPr/>
            <p:nvPr/>
          </p:nvSpPr>
          <p:spPr>
            <a:xfrm>
              <a:off x="16750571" y="6976578"/>
              <a:ext cx="213995" cy="0"/>
            </a:xfrm>
            <a:custGeom>
              <a:avLst/>
              <a:gdLst/>
              <a:ahLst/>
              <a:cxnLst/>
              <a:rect l="l" t="t" r="r" b="b"/>
              <a:pathLst>
                <a:path w="213994" h="120000" extrusionOk="0">
                  <a:moveTo>
                    <a:pt x="0" y="0"/>
                  </a:moveTo>
                  <a:lnTo>
                    <a:pt x="213807"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0" name="Google Shape;470;p8"/>
            <p:cNvSpPr/>
            <p:nvPr/>
          </p:nvSpPr>
          <p:spPr>
            <a:xfrm>
              <a:off x="16517332" y="5325383"/>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1" name="Google Shape;471;p8"/>
            <p:cNvSpPr/>
            <p:nvPr/>
          </p:nvSpPr>
          <p:spPr>
            <a:xfrm>
              <a:off x="16517332" y="5550849"/>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2" name="Google Shape;472;p8"/>
            <p:cNvSpPr/>
            <p:nvPr/>
          </p:nvSpPr>
          <p:spPr>
            <a:xfrm>
              <a:off x="16517332" y="5776315"/>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3" name="Google Shape;473;p8"/>
            <p:cNvSpPr/>
            <p:nvPr/>
          </p:nvSpPr>
          <p:spPr>
            <a:xfrm>
              <a:off x="16517332" y="6001781"/>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4" name="Google Shape;474;p8"/>
            <p:cNvSpPr/>
            <p:nvPr/>
          </p:nvSpPr>
          <p:spPr>
            <a:xfrm>
              <a:off x="16517332" y="6227246"/>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5" name="Google Shape;475;p8"/>
            <p:cNvSpPr/>
            <p:nvPr/>
          </p:nvSpPr>
          <p:spPr>
            <a:xfrm>
              <a:off x="16517332" y="6452706"/>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6" name="Google Shape;476;p8"/>
            <p:cNvSpPr/>
            <p:nvPr/>
          </p:nvSpPr>
          <p:spPr>
            <a:xfrm>
              <a:off x="16719475" y="3755895"/>
              <a:ext cx="0" cy="3569970"/>
            </a:xfrm>
            <a:custGeom>
              <a:avLst/>
              <a:gdLst/>
              <a:ahLst/>
              <a:cxnLst/>
              <a:rect l="l" t="t" r="r" b="b"/>
              <a:pathLst>
                <a:path w="120000" h="3569970" extrusionOk="0">
                  <a:moveTo>
                    <a:pt x="0" y="0"/>
                  </a:moveTo>
                  <a:lnTo>
                    <a:pt x="0" y="3569797"/>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7" name="Google Shape;477;p8"/>
            <p:cNvSpPr/>
            <p:nvPr/>
          </p:nvSpPr>
          <p:spPr>
            <a:xfrm>
              <a:off x="15839034" y="4234455"/>
              <a:ext cx="698500" cy="895985"/>
            </a:xfrm>
            <a:custGeom>
              <a:avLst/>
              <a:gdLst/>
              <a:ahLst/>
              <a:cxnLst/>
              <a:rect l="l" t="t" r="r" b="b"/>
              <a:pathLst>
                <a:path w="698500" h="895985" extrusionOk="0">
                  <a:moveTo>
                    <a:pt x="513243" y="538362"/>
                  </a:moveTo>
                  <a:lnTo>
                    <a:pt x="308998" y="538362"/>
                  </a:lnTo>
                  <a:lnTo>
                    <a:pt x="313604" y="577069"/>
                  </a:lnTo>
                  <a:lnTo>
                    <a:pt x="318597" y="618301"/>
                  </a:lnTo>
                  <a:lnTo>
                    <a:pt x="352523" y="895713"/>
                  </a:lnTo>
                  <a:lnTo>
                    <a:pt x="469831" y="895713"/>
                  </a:lnTo>
                  <a:lnTo>
                    <a:pt x="498089" y="664641"/>
                  </a:lnTo>
                  <a:lnTo>
                    <a:pt x="506118" y="598363"/>
                  </a:lnTo>
                  <a:lnTo>
                    <a:pt x="513243" y="538362"/>
                  </a:lnTo>
                  <a:close/>
                </a:path>
                <a:path w="698500" h="895985" extrusionOk="0">
                  <a:moveTo>
                    <a:pt x="632593" y="108072"/>
                  </a:moveTo>
                  <a:lnTo>
                    <a:pt x="300340" y="108072"/>
                  </a:lnTo>
                  <a:lnTo>
                    <a:pt x="237628" y="508470"/>
                  </a:lnTo>
                  <a:lnTo>
                    <a:pt x="237983" y="519703"/>
                  </a:lnTo>
                  <a:lnTo>
                    <a:pt x="242796" y="529249"/>
                  </a:lnTo>
                  <a:lnTo>
                    <a:pt x="251043" y="535879"/>
                  </a:lnTo>
                  <a:lnTo>
                    <a:pt x="261703" y="538362"/>
                  </a:lnTo>
                  <a:lnTo>
                    <a:pt x="563981" y="538362"/>
                  </a:lnTo>
                  <a:lnTo>
                    <a:pt x="588068" y="508470"/>
                  </a:lnTo>
                  <a:lnTo>
                    <a:pt x="563679" y="379766"/>
                  </a:lnTo>
                  <a:lnTo>
                    <a:pt x="652884" y="261592"/>
                  </a:lnTo>
                  <a:lnTo>
                    <a:pt x="541313" y="261592"/>
                  </a:lnTo>
                  <a:lnTo>
                    <a:pt x="524388" y="155681"/>
                  </a:lnTo>
                  <a:lnTo>
                    <a:pt x="524558" y="147244"/>
                  </a:lnTo>
                  <a:lnTo>
                    <a:pt x="527603" y="142847"/>
                  </a:lnTo>
                  <a:lnTo>
                    <a:pt x="533059" y="142787"/>
                  </a:lnTo>
                  <a:lnTo>
                    <a:pt x="673484" y="142787"/>
                  </a:lnTo>
                  <a:lnTo>
                    <a:pt x="632593" y="108072"/>
                  </a:lnTo>
                  <a:close/>
                </a:path>
                <a:path w="698500" h="895985" extrusionOk="0">
                  <a:moveTo>
                    <a:pt x="696058" y="172405"/>
                  </a:moveTo>
                  <a:lnTo>
                    <a:pt x="570112" y="172405"/>
                  </a:lnTo>
                  <a:lnTo>
                    <a:pt x="593584" y="192333"/>
                  </a:lnTo>
                  <a:lnTo>
                    <a:pt x="541313" y="261592"/>
                  </a:lnTo>
                  <a:lnTo>
                    <a:pt x="652884" y="261592"/>
                  </a:lnTo>
                  <a:lnTo>
                    <a:pt x="689543" y="213028"/>
                  </a:lnTo>
                  <a:lnTo>
                    <a:pt x="697195" y="197345"/>
                  </a:lnTo>
                  <a:lnTo>
                    <a:pt x="698482" y="180460"/>
                  </a:lnTo>
                  <a:lnTo>
                    <a:pt x="696058" y="172405"/>
                  </a:lnTo>
                  <a:close/>
                </a:path>
                <a:path w="698500" h="895985" extrusionOk="0">
                  <a:moveTo>
                    <a:pt x="40387" y="57838"/>
                  </a:moveTo>
                  <a:lnTo>
                    <a:pt x="24176" y="62437"/>
                  </a:lnTo>
                  <a:lnTo>
                    <a:pt x="10835" y="72918"/>
                  </a:lnTo>
                  <a:lnTo>
                    <a:pt x="2146" y="88370"/>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29289" y="172405"/>
                  </a:lnTo>
                  <a:lnTo>
                    <a:pt x="243974" y="159023"/>
                  </a:lnTo>
                  <a:lnTo>
                    <a:pt x="244383" y="159023"/>
                  </a:lnTo>
                  <a:lnTo>
                    <a:pt x="262219" y="142787"/>
                  </a:lnTo>
                  <a:lnTo>
                    <a:pt x="292424" y="115397"/>
                  </a:lnTo>
                  <a:lnTo>
                    <a:pt x="296282" y="111854"/>
                  </a:lnTo>
                  <a:lnTo>
                    <a:pt x="298028" y="110195"/>
                  </a:lnTo>
                  <a:lnTo>
                    <a:pt x="300340" y="108072"/>
                  </a:lnTo>
                  <a:lnTo>
                    <a:pt x="632593" y="108072"/>
                  </a:lnTo>
                  <a:lnTo>
                    <a:pt x="623713" y="100533"/>
                  </a:lnTo>
                  <a:lnTo>
                    <a:pt x="176185" y="100533"/>
                  </a:lnTo>
                  <a:lnTo>
                    <a:pt x="57684" y="60035"/>
                  </a:lnTo>
                  <a:lnTo>
                    <a:pt x="40387" y="57838"/>
                  </a:lnTo>
                  <a:close/>
                </a:path>
                <a:path w="698500" h="895985" extrusionOk="0">
                  <a:moveTo>
                    <a:pt x="673484" y="142787"/>
                  </a:moveTo>
                  <a:lnTo>
                    <a:pt x="533059" y="142787"/>
                  </a:lnTo>
                  <a:lnTo>
                    <a:pt x="540459" y="147363"/>
                  </a:lnTo>
                  <a:lnTo>
                    <a:pt x="570024" y="172518"/>
                  </a:lnTo>
                  <a:lnTo>
                    <a:pt x="696058" y="172405"/>
                  </a:lnTo>
                  <a:lnTo>
                    <a:pt x="693613" y="164275"/>
                  </a:lnTo>
                  <a:lnTo>
                    <a:pt x="682796" y="150692"/>
                  </a:lnTo>
                  <a:lnTo>
                    <a:pt x="673484" y="142787"/>
                  </a:lnTo>
                  <a:close/>
                </a:path>
                <a:path w="698500" h="895985" extrusionOk="0">
                  <a:moveTo>
                    <a:pt x="244383" y="159023"/>
                  </a:moveTo>
                  <a:lnTo>
                    <a:pt x="243974" y="159023"/>
                  </a:lnTo>
                  <a:lnTo>
                    <a:pt x="244162" y="159224"/>
                  </a:lnTo>
                  <a:lnTo>
                    <a:pt x="244383" y="159023"/>
                  </a:lnTo>
                  <a:close/>
                </a:path>
                <a:path w="698500" h="895985" extrusionOk="0">
                  <a:moveTo>
                    <a:pt x="489357" y="0"/>
                  </a:moveTo>
                  <a:lnTo>
                    <a:pt x="331854" y="0"/>
                  </a:lnTo>
                  <a:lnTo>
                    <a:pt x="301079" y="3941"/>
                  </a:lnTo>
                  <a:lnTo>
                    <a:pt x="276434" y="14148"/>
                  </a:lnTo>
                  <a:lnTo>
                    <a:pt x="256244" y="28190"/>
                  </a:lnTo>
                  <a:lnTo>
                    <a:pt x="238834" y="43638"/>
                  </a:lnTo>
                  <a:lnTo>
                    <a:pt x="176185" y="100533"/>
                  </a:lnTo>
                  <a:lnTo>
                    <a:pt x="623713" y="100533"/>
                  </a:lnTo>
                  <a:lnTo>
                    <a:pt x="517565" y="10416"/>
                  </a:lnTo>
                  <a:lnTo>
                    <a:pt x="4893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8" name="Google Shape;478;p8"/>
            <p:cNvSpPr/>
            <p:nvPr/>
          </p:nvSpPr>
          <p:spPr>
            <a:xfrm>
              <a:off x="15839034" y="4234455"/>
              <a:ext cx="698500" cy="895985"/>
            </a:xfrm>
            <a:custGeom>
              <a:avLst/>
              <a:gdLst/>
              <a:ahLst/>
              <a:cxnLst/>
              <a:rect l="l" t="t" r="r" b="b"/>
              <a:pathLst>
                <a:path w="698500" h="895985" extrusionOk="0">
                  <a:moveTo>
                    <a:pt x="469831" y="895713"/>
                  </a:moveTo>
                  <a:lnTo>
                    <a:pt x="498089" y="664641"/>
                  </a:lnTo>
                  <a:lnTo>
                    <a:pt x="506118" y="598363"/>
                  </a:lnTo>
                  <a:lnTo>
                    <a:pt x="513243" y="538362"/>
                  </a:lnTo>
                  <a:lnTo>
                    <a:pt x="563792" y="538362"/>
                  </a:lnTo>
                  <a:lnTo>
                    <a:pt x="563981" y="538362"/>
                  </a:lnTo>
                  <a:lnTo>
                    <a:pt x="574625" y="535877"/>
                  </a:lnTo>
                  <a:lnTo>
                    <a:pt x="582875" y="529245"/>
                  </a:lnTo>
                  <a:lnTo>
                    <a:pt x="587700" y="519698"/>
                  </a:lnTo>
                  <a:lnTo>
                    <a:pt x="588068" y="508470"/>
                  </a:lnTo>
                  <a:lnTo>
                    <a:pt x="563679" y="379766"/>
                  </a:lnTo>
                  <a:lnTo>
                    <a:pt x="689543" y="213028"/>
                  </a:lnTo>
                  <a:lnTo>
                    <a:pt x="697195" y="197345"/>
                  </a:lnTo>
                  <a:lnTo>
                    <a:pt x="698482" y="180460"/>
                  </a:lnTo>
                  <a:lnTo>
                    <a:pt x="693613" y="164275"/>
                  </a:lnTo>
                  <a:lnTo>
                    <a:pt x="517565" y="10416"/>
                  </a:lnTo>
                  <a:lnTo>
                    <a:pt x="489357" y="0"/>
                  </a:lnTo>
                  <a:lnTo>
                    <a:pt x="454790" y="0"/>
                  </a:lnTo>
                  <a:lnTo>
                    <a:pt x="405912" y="0"/>
                  </a:lnTo>
                  <a:lnTo>
                    <a:pt x="371873" y="0"/>
                  </a:lnTo>
                  <a:lnTo>
                    <a:pt x="332105" y="0"/>
                  </a:lnTo>
                  <a:lnTo>
                    <a:pt x="331854" y="0"/>
                  </a:lnTo>
                  <a:lnTo>
                    <a:pt x="301079" y="3941"/>
                  </a:lnTo>
                  <a:lnTo>
                    <a:pt x="276434" y="14148"/>
                  </a:lnTo>
                  <a:lnTo>
                    <a:pt x="256244" y="28190"/>
                  </a:lnTo>
                  <a:lnTo>
                    <a:pt x="238834" y="43638"/>
                  </a:lnTo>
                  <a:lnTo>
                    <a:pt x="229588" y="52081"/>
                  </a:lnTo>
                  <a:lnTo>
                    <a:pt x="215741" y="64626"/>
                  </a:lnTo>
                  <a:lnTo>
                    <a:pt x="197779" y="80901"/>
                  </a:lnTo>
                  <a:lnTo>
                    <a:pt x="176185" y="100533"/>
                  </a:lnTo>
                  <a:lnTo>
                    <a:pt x="57684" y="60035"/>
                  </a:lnTo>
                  <a:lnTo>
                    <a:pt x="10835" y="72918"/>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17759" y="182939"/>
                  </a:lnTo>
                  <a:lnTo>
                    <a:pt x="223276" y="177891"/>
                  </a:lnTo>
                  <a:lnTo>
                    <a:pt x="232096" y="169839"/>
                  </a:lnTo>
                  <a:lnTo>
                    <a:pt x="243974" y="159023"/>
                  </a:lnTo>
                  <a:lnTo>
                    <a:pt x="244124" y="159174"/>
                  </a:lnTo>
                  <a:lnTo>
                    <a:pt x="253515" y="150697"/>
                  </a:lnTo>
                  <a:lnTo>
                    <a:pt x="264188" y="140995"/>
                  </a:lnTo>
                  <a:lnTo>
                    <a:pt x="276165" y="130129"/>
                  </a:lnTo>
                  <a:lnTo>
                    <a:pt x="289434" y="118111"/>
                  </a:lnTo>
                  <a:lnTo>
                    <a:pt x="292424" y="115397"/>
                  </a:lnTo>
                  <a:lnTo>
                    <a:pt x="296282" y="111854"/>
                  </a:lnTo>
                  <a:lnTo>
                    <a:pt x="298028" y="110195"/>
                  </a:lnTo>
                  <a:lnTo>
                    <a:pt x="298845" y="109454"/>
                  </a:lnTo>
                  <a:lnTo>
                    <a:pt x="299737" y="108624"/>
                  </a:lnTo>
                  <a:lnTo>
                    <a:pt x="300340" y="108072"/>
                  </a:lnTo>
                  <a:lnTo>
                    <a:pt x="237628" y="508470"/>
                  </a:lnTo>
                  <a:lnTo>
                    <a:pt x="237983" y="519703"/>
                  </a:lnTo>
                  <a:lnTo>
                    <a:pt x="242796" y="529249"/>
                  </a:lnTo>
                  <a:lnTo>
                    <a:pt x="251043" y="535879"/>
                  </a:lnTo>
                  <a:lnTo>
                    <a:pt x="261703" y="538362"/>
                  </a:lnTo>
                  <a:lnTo>
                    <a:pt x="262105" y="538362"/>
                  </a:lnTo>
                  <a:lnTo>
                    <a:pt x="308998" y="538362"/>
                  </a:lnTo>
                  <a:lnTo>
                    <a:pt x="311249" y="557355"/>
                  </a:lnTo>
                  <a:lnTo>
                    <a:pt x="313604" y="577069"/>
                  </a:lnTo>
                  <a:lnTo>
                    <a:pt x="316057" y="597414"/>
                  </a:lnTo>
                  <a:lnTo>
                    <a:pt x="318597" y="618301"/>
                  </a:lnTo>
                  <a:lnTo>
                    <a:pt x="352523" y="895713"/>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79" name="Google Shape;479;p8"/>
            <p:cNvPicPr preferRelativeResize="0"/>
            <p:nvPr/>
          </p:nvPicPr>
          <p:blipFill rotWithShape="1">
            <a:blip r:embed="rId7">
              <a:alphaModFix/>
            </a:blip>
            <a:srcRect/>
            <a:stretch/>
          </p:blipFill>
          <p:spPr>
            <a:xfrm>
              <a:off x="16353999" y="4367818"/>
              <a:ext cx="88043" cy="137652"/>
            </a:xfrm>
            <a:prstGeom prst="rect">
              <a:avLst/>
            </a:prstGeom>
            <a:noFill/>
            <a:ln>
              <a:noFill/>
            </a:ln>
          </p:spPr>
        </p:pic>
        <p:pic>
          <p:nvPicPr>
            <p:cNvPr id="480" name="Google Shape;480;p8"/>
            <p:cNvPicPr preferRelativeResize="0"/>
            <p:nvPr/>
          </p:nvPicPr>
          <p:blipFill rotWithShape="1">
            <a:blip r:embed="rId8">
              <a:alphaModFix/>
            </a:blip>
            <a:srcRect/>
            <a:stretch/>
          </p:blipFill>
          <p:spPr>
            <a:xfrm>
              <a:off x="16151567" y="4007563"/>
              <a:ext cx="200890" cy="205325"/>
            </a:xfrm>
            <a:prstGeom prst="rect">
              <a:avLst/>
            </a:prstGeom>
            <a:noFill/>
            <a:ln>
              <a:noFill/>
            </a:ln>
          </p:spPr>
        </p:pic>
        <p:sp>
          <p:nvSpPr>
            <p:cNvPr id="481" name="Google Shape;481;p8"/>
            <p:cNvSpPr/>
            <p:nvPr/>
          </p:nvSpPr>
          <p:spPr>
            <a:xfrm>
              <a:off x="16197790" y="4581831"/>
              <a:ext cx="346710" cy="351790"/>
            </a:xfrm>
            <a:custGeom>
              <a:avLst/>
              <a:gdLst/>
              <a:ahLst/>
              <a:cxnLst/>
              <a:rect l="l" t="t" r="r" b="b"/>
              <a:pathLst>
                <a:path w="346709" h="351789" extrusionOk="0">
                  <a:moveTo>
                    <a:pt x="316689" y="98334"/>
                  </a:move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lnTo>
                    <a:pt x="346644" y="128063"/>
                  </a:lnTo>
                  <a:lnTo>
                    <a:pt x="344289" y="116489"/>
                  </a:lnTo>
                  <a:lnTo>
                    <a:pt x="337868" y="107040"/>
                  </a:lnTo>
                  <a:lnTo>
                    <a:pt x="328346" y="100669"/>
                  </a:lnTo>
                  <a:lnTo>
                    <a:pt x="316689" y="98334"/>
                  </a:lnTo>
                  <a:close/>
                </a:path>
                <a:path w="346709" h="351789" extrusionOk="0">
                  <a:moveTo>
                    <a:pt x="242719" y="0"/>
                  </a:moveTo>
                  <a:lnTo>
                    <a:pt x="103925" y="0"/>
                  </a:lnTo>
                  <a:lnTo>
                    <a:pt x="94367" y="1918"/>
                  </a:lnTo>
                  <a:lnTo>
                    <a:pt x="86559" y="7151"/>
                  </a:lnTo>
                  <a:lnTo>
                    <a:pt x="81292" y="14911"/>
                  </a:lnTo>
                  <a:lnTo>
                    <a:pt x="79360" y="24413"/>
                  </a:lnTo>
                  <a:lnTo>
                    <a:pt x="79360" y="98334"/>
                  </a:lnTo>
                  <a:lnTo>
                    <a:pt x="128515" y="98334"/>
                  </a:lnTo>
                  <a:lnTo>
                    <a:pt x="128515" y="48827"/>
                  </a:lnTo>
                  <a:lnTo>
                    <a:pt x="267296" y="48827"/>
                  </a:lnTo>
                  <a:lnTo>
                    <a:pt x="267296" y="24413"/>
                  </a:lnTo>
                  <a:lnTo>
                    <a:pt x="265364" y="14911"/>
                  </a:lnTo>
                  <a:lnTo>
                    <a:pt x="260096" y="7151"/>
                  </a:lnTo>
                  <a:lnTo>
                    <a:pt x="252284" y="1918"/>
                  </a:lnTo>
                  <a:lnTo>
                    <a:pt x="242719" y="0"/>
                  </a:lnTo>
                  <a:close/>
                </a:path>
                <a:path w="346709" h="351789" extrusionOk="0">
                  <a:moveTo>
                    <a:pt x="267296" y="48827"/>
                  </a:moveTo>
                  <a:lnTo>
                    <a:pt x="218142" y="48827"/>
                  </a:lnTo>
                  <a:lnTo>
                    <a:pt x="218142" y="98334"/>
                  </a:lnTo>
                  <a:lnTo>
                    <a:pt x="267296" y="98334"/>
                  </a:lnTo>
                  <a:lnTo>
                    <a:pt x="267296" y="4882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2" name="Google Shape;482;p8"/>
            <p:cNvSpPr/>
            <p:nvPr/>
          </p:nvSpPr>
          <p:spPr>
            <a:xfrm>
              <a:off x="16197790" y="4581831"/>
              <a:ext cx="346710" cy="351790"/>
            </a:xfrm>
            <a:custGeom>
              <a:avLst/>
              <a:gdLst/>
              <a:ahLst/>
              <a:cxnLst/>
              <a:rect l="l" t="t" r="r" b="b"/>
              <a:pathLst>
                <a:path w="346709" h="351789" extrusionOk="0">
                  <a:moveTo>
                    <a:pt x="346644" y="321992"/>
                  </a:moveTo>
                  <a:lnTo>
                    <a:pt x="346644" y="128063"/>
                  </a:lnTo>
                  <a:lnTo>
                    <a:pt x="344289" y="116489"/>
                  </a:lnTo>
                  <a:lnTo>
                    <a:pt x="337868" y="107040"/>
                  </a:lnTo>
                  <a:lnTo>
                    <a:pt x="328346" y="100669"/>
                  </a:lnTo>
                  <a:lnTo>
                    <a:pt x="316689" y="98334"/>
                  </a:lnTo>
                  <a:lnTo>
                    <a:pt x="267296" y="98334"/>
                  </a:lnTo>
                  <a:lnTo>
                    <a:pt x="267296" y="24413"/>
                  </a:lnTo>
                  <a:lnTo>
                    <a:pt x="265364" y="14911"/>
                  </a:lnTo>
                  <a:lnTo>
                    <a:pt x="260096" y="7151"/>
                  </a:lnTo>
                  <a:lnTo>
                    <a:pt x="252284" y="1918"/>
                  </a:lnTo>
                  <a:lnTo>
                    <a:pt x="242719" y="0"/>
                  </a:lnTo>
                  <a:lnTo>
                    <a:pt x="103925" y="0"/>
                  </a:lnTo>
                  <a:lnTo>
                    <a:pt x="94367" y="1918"/>
                  </a:lnTo>
                  <a:lnTo>
                    <a:pt x="86559" y="7151"/>
                  </a:lnTo>
                  <a:lnTo>
                    <a:pt x="81292" y="14911"/>
                  </a:lnTo>
                  <a:lnTo>
                    <a:pt x="79360" y="24413"/>
                  </a:lnTo>
                  <a:lnTo>
                    <a:pt x="79360" y="98334"/>
                  </a:ln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close/>
                </a:path>
                <a:path w="346709" h="351789" extrusionOk="0">
                  <a:moveTo>
                    <a:pt x="218142" y="98334"/>
                  </a:moveTo>
                  <a:lnTo>
                    <a:pt x="128515" y="98334"/>
                  </a:lnTo>
                  <a:lnTo>
                    <a:pt x="128515" y="48827"/>
                  </a:lnTo>
                  <a:lnTo>
                    <a:pt x="218142" y="48827"/>
                  </a:lnTo>
                  <a:lnTo>
                    <a:pt x="218142" y="98334"/>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3" name="Google Shape;483;p8"/>
            <p:cNvSpPr/>
            <p:nvPr/>
          </p:nvSpPr>
          <p:spPr>
            <a:xfrm>
              <a:off x="16324001" y="4384400"/>
              <a:ext cx="213995" cy="248285"/>
            </a:xfrm>
            <a:custGeom>
              <a:avLst/>
              <a:gdLst/>
              <a:ahLst/>
              <a:cxnLst/>
              <a:rect l="l" t="t" r="r" b="b"/>
              <a:pathLst>
                <a:path w="213994" h="248285" extrusionOk="0">
                  <a:moveTo>
                    <a:pt x="196688" y="0"/>
                  </a:moveTo>
                  <a:lnTo>
                    <a:pt x="108808" y="42934"/>
                  </a:ln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4" name="Google Shape;484;p8"/>
            <p:cNvSpPr/>
            <p:nvPr/>
          </p:nvSpPr>
          <p:spPr>
            <a:xfrm>
              <a:off x="16324001" y="4384400"/>
              <a:ext cx="213995" cy="248285"/>
            </a:xfrm>
            <a:custGeom>
              <a:avLst/>
              <a:gdLst/>
              <a:ahLst/>
              <a:cxnLst/>
              <a:rect l="l" t="t" r="r" b="b"/>
              <a:pathLst>
                <a:path w="213994" h="248285" extrusionOk="0">
                  <a:moveTo>
                    <a:pt x="108808" y="42934"/>
                  </a:move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5" name="Google Shape;485;p8"/>
            <p:cNvSpPr/>
            <p:nvPr/>
          </p:nvSpPr>
          <p:spPr>
            <a:xfrm>
              <a:off x="16249594" y="4276188"/>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6" name="Google Shape;486;p8"/>
            <p:cNvSpPr/>
            <p:nvPr/>
          </p:nvSpPr>
          <p:spPr>
            <a:xfrm>
              <a:off x="16249594" y="4626173"/>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87" name="Google Shape;487;p8"/>
            <p:cNvPicPr preferRelativeResize="0"/>
            <p:nvPr/>
          </p:nvPicPr>
          <p:blipFill rotWithShape="1">
            <a:blip r:embed="rId9">
              <a:alphaModFix/>
            </a:blip>
            <a:srcRect/>
            <a:stretch/>
          </p:blipFill>
          <p:spPr>
            <a:xfrm>
              <a:off x="16272776" y="4724000"/>
              <a:ext cx="191127" cy="181590"/>
            </a:xfrm>
            <a:prstGeom prst="rect">
              <a:avLst/>
            </a:prstGeom>
            <a:noFill/>
            <a:ln>
              <a:noFill/>
            </a:ln>
          </p:spPr>
        </p:pic>
        <p:sp>
          <p:nvSpPr>
            <p:cNvPr id="488" name="Google Shape;488;p8"/>
            <p:cNvSpPr/>
            <p:nvPr/>
          </p:nvSpPr>
          <p:spPr>
            <a:xfrm>
              <a:off x="14420417" y="7139923"/>
              <a:ext cx="710565" cy="1643380"/>
            </a:xfrm>
            <a:custGeom>
              <a:avLst/>
              <a:gdLst/>
              <a:ahLst/>
              <a:cxnLst/>
              <a:rect l="l" t="t" r="r" b="b"/>
              <a:pathLst>
                <a:path w="710565" h="1643379" extrusionOk="0">
                  <a:moveTo>
                    <a:pt x="536577" y="0"/>
                  </a:moveTo>
                  <a:lnTo>
                    <a:pt x="496702" y="11567"/>
                  </a:lnTo>
                  <a:lnTo>
                    <a:pt x="285583" y="180567"/>
                  </a:lnTo>
                  <a:lnTo>
                    <a:pt x="265120" y="223565"/>
                  </a:lnTo>
                  <a:lnTo>
                    <a:pt x="235210" y="456772"/>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lnTo>
                    <a:pt x="119875" y="1642952"/>
                  </a:lnTo>
                  <a:lnTo>
                    <a:pt x="189611" y="989883"/>
                  </a:lnTo>
                  <a:lnTo>
                    <a:pt x="348469" y="989883"/>
                  </a:lnTo>
                  <a:lnTo>
                    <a:pt x="341963" y="915498"/>
                  </a:lnTo>
                  <a:lnTo>
                    <a:pt x="669680" y="915498"/>
                  </a:lnTo>
                  <a:lnTo>
                    <a:pt x="689662" y="906401"/>
                  </a:lnTo>
                  <a:lnTo>
                    <a:pt x="704933" y="887333"/>
                  </a:lnTo>
                  <a:lnTo>
                    <a:pt x="710379" y="863516"/>
                  </a:lnTo>
                  <a:lnTo>
                    <a:pt x="706475" y="847810"/>
                  </a:lnTo>
                  <a:lnTo>
                    <a:pt x="452158" y="847810"/>
                  </a:lnTo>
                  <a:lnTo>
                    <a:pt x="502642" y="750451"/>
                  </a:lnTo>
                  <a:lnTo>
                    <a:pt x="512479" y="731803"/>
                  </a:lnTo>
                  <a:lnTo>
                    <a:pt x="517673" y="722348"/>
                  </a:lnTo>
                  <a:lnTo>
                    <a:pt x="519495" y="719156"/>
                  </a:lnTo>
                  <a:lnTo>
                    <a:pt x="642741" y="719156"/>
                  </a:lnTo>
                  <a:lnTo>
                    <a:pt x="607802" y="651217"/>
                  </a:lnTo>
                  <a:lnTo>
                    <a:pt x="578864" y="610640"/>
                  </a:lnTo>
                  <a:lnTo>
                    <a:pt x="539561" y="579985"/>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close/>
                </a:path>
                <a:path w="710565" h="1643379" extrusionOk="0">
                  <a:moveTo>
                    <a:pt x="348469" y="989883"/>
                  </a:moveTo>
                  <a:lnTo>
                    <a:pt x="189611" y="989883"/>
                  </a:lnTo>
                  <a:lnTo>
                    <a:pt x="323957" y="1642952"/>
                  </a:lnTo>
                  <a:lnTo>
                    <a:pt x="405592" y="1642952"/>
                  </a:lnTo>
                  <a:lnTo>
                    <a:pt x="348469" y="989883"/>
                  </a:lnTo>
                  <a:close/>
                </a:path>
                <a:path w="710565" h="1643379" extrusionOk="0">
                  <a:moveTo>
                    <a:pt x="669680" y="915498"/>
                  </a:moveTo>
                  <a:lnTo>
                    <a:pt x="341963" y="915498"/>
                  </a:lnTo>
                  <a:lnTo>
                    <a:pt x="361850" y="922144"/>
                  </a:lnTo>
                  <a:lnTo>
                    <a:pt x="400431" y="936656"/>
                  </a:lnTo>
                  <a:lnTo>
                    <a:pt x="454923" y="957729"/>
                  </a:lnTo>
                  <a:lnTo>
                    <a:pt x="666368" y="917006"/>
                  </a:lnTo>
                  <a:lnTo>
                    <a:pt x="669680" y="915498"/>
                  </a:lnTo>
                  <a:close/>
                </a:path>
                <a:path w="710565" h="1643379" extrusionOk="0">
                  <a:moveTo>
                    <a:pt x="642741" y="719156"/>
                  </a:moveTo>
                  <a:lnTo>
                    <a:pt x="519495" y="719156"/>
                  </a:lnTo>
                  <a:lnTo>
                    <a:pt x="574354" y="824275"/>
                  </a:lnTo>
                  <a:lnTo>
                    <a:pt x="452158" y="847810"/>
                  </a:lnTo>
                  <a:lnTo>
                    <a:pt x="706475" y="847810"/>
                  </a:lnTo>
                  <a:lnTo>
                    <a:pt x="704201" y="838662"/>
                  </a:lnTo>
                  <a:lnTo>
                    <a:pt x="642741" y="719156"/>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9" name="Google Shape;489;p8"/>
            <p:cNvSpPr/>
            <p:nvPr/>
          </p:nvSpPr>
          <p:spPr>
            <a:xfrm>
              <a:off x="14540293" y="8129806"/>
              <a:ext cx="204470" cy="653415"/>
            </a:xfrm>
            <a:custGeom>
              <a:avLst/>
              <a:gdLst/>
              <a:ahLst/>
              <a:cxnLst/>
              <a:rect l="l" t="t" r="r" b="b"/>
              <a:pathLst>
                <a:path w="204469" h="653415" extrusionOk="0">
                  <a:moveTo>
                    <a:pt x="0" y="653069"/>
                  </a:moveTo>
                  <a:lnTo>
                    <a:pt x="69736" y="0"/>
                  </a:lnTo>
                  <a:lnTo>
                    <a:pt x="204081" y="65306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0" name="Google Shape;490;p8"/>
            <p:cNvPicPr preferRelativeResize="0"/>
            <p:nvPr/>
          </p:nvPicPr>
          <p:blipFill rotWithShape="1">
            <a:blip r:embed="rId10">
              <a:alphaModFix/>
            </a:blip>
            <a:srcRect/>
            <a:stretch/>
          </p:blipFill>
          <p:spPr>
            <a:xfrm>
              <a:off x="14863152" y="7849655"/>
              <a:ext cx="141042" cy="147501"/>
            </a:xfrm>
            <a:prstGeom prst="rect">
              <a:avLst/>
            </a:prstGeom>
            <a:noFill/>
            <a:ln>
              <a:noFill/>
            </a:ln>
          </p:spPr>
        </p:pic>
        <p:sp>
          <p:nvSpPr>
            <p:cNvPr id="491" name="Google Shape;491;p8"/>
            <p:cNvSpPr/>
            <p:nvPr/>
          </p:nvSpPr>
          <p:spPr>
            <a:xfrm>
              <a:off x="14420417" y="7139923"/>
              <a:ext cx="710565" cy="1643380"/>
            </a:xfrm>
            <a:custGeom>
              <a:avLst/>
              <a:gdLst/>
              <a:ahLst/>
              <a:cxnLst/>
              <a:rect l="l" t="t" r="r" b="b"/>
              <a:pathLst>
                <a:path w="710565" h="1643379" extrusionOk="0">
                  <a:moveTo>
                    <a:pt x="405592" y="1642952"/>
                  </a:moveTo>
                  <a:lnTo>
                    <a:pt x="341963" y="915498"/>
                  </a:lnTo>
                  <a:lnTo>
                    <a:pt x="361850" y="922144"/>
                  </a:lnTo>
                  <a:lnTo>
                    <a:pt x="400431" y="936656"/>
                  </a:lnTo>
                  <a:lnTo>
                    <a:pt x="438018" y="951146"/>
                  </a:lnTo>
                  <a:lnTo>
                    <a:pt x="454923" y="957729"/>
                  </a:lnTo>
                  <a:lnTo>
                    <a:pt x="666368" y="917006"/>
                  </a:lnTo>
                  <a:lnTo>
                    <a:pt x="689662" y="906401"/>
                  </a:lnTo>
                  <a:lnTo>
                    <a:pt x="704933" y="887333"/>
                  </a:lnTo>
                  <a:lnTo>
                    <a:pt x="710379" y="863516"/>
                  </a:lnTo>
                  <a:lnTo>
                    <a:pt x="704201" y="838662"/>
                  </a:lnTo>
                  <a:lnTo>
                    <a:pt x="607802" y="651217"/>
                  </a:lnTo>
                  <a:lnTo>
                    <a:pt x="578864" y="610640"/>
                  </a:lnTo>
                  <a:lnTo>
                    <a:pt x="539561" y="579986"/>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lnTo>
                    <a:pt x="515852" y="1700"/>
                  </a:lnTo>
                  <a:lnTo>
                    <a:pt x="285583" y="180567"/>
                  </a:lnTo>
                  <a:lnTo>
                    <a:pt x="265241" y="222623"/>
                  </a:lnTo>
                  <a:lnTo>
                    <a:pt x="235210" y="456773"/>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2" name="Google Shape;492;p8"/>
            <p:cNvSpPr/>
            <p:nvPr/>
          </p:nvSpPr>
          <p:spPr>
            <a:xfrm>
              <a:off x="14704147" y="7958852"/>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lnTo>
                    <a:pt x="30628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3" name="Google Shape;493;p8"/>
            <p:cNvSpPr/>
            <p:nvPr/>
          </p:nvSpPr>
          <p:spPr>
            <a:xfrm>
              <a:off x="14704147" y="7958852"/>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4" name="Google Shape;494;p8"/>
            <p:cNvPicPr preferRelativeResize="0"/>
            <p:nvPr/>
          </p:nvPicPr>
          <p:blipFill rotWithShape="1">
            <a:blip r:embed="rId11">
              <a:alphaModFix/>
            </a:blip>
            <a:srcRect/>
            <a:stretch/>
          </p:blipFill>
          <p:spPr>
            <a:xfrm>
              <a:off x="14854429" y="7390157"/>
              <a:ext cx="250999" cy="250987"/>
            </a:xfrm>
            <a:prstGeom prst="rect">
              <a:avLst/>
            </a:prstGeom>
            <a:noFill/>
            <a:ln>
              <a:noFill/>
            </a:ln>
          </p:spPr>
        </p:pic>
        <p:sp>
          <p:nvSpPr>
            <p:cNvPr id="495" name="Google Shape;495;p8"/>
            <p:cNvSpPr/>
            <p:nvPr/>
          </p:nvSpPr>
          <p:spPr>
            <a:xfrm>
              <a:off x="14854429" y="7390157"/>
              <a:ext cx="251460" cy="251460"/>
            </a:xfrm>
            <a:custGeom>
              <a:avLst/>
              <a:gdLst/>
              <a:ahLst/>
              <a:cxnLst/>
              <a:rect l="l" t="t" r="r" b="b"/>
              <a:pathLst>
                <a:path w="251459" h="251459" extrusionOk="0">
                  <a:moveTo>
                    <a:pt x="125499" y="0"/>
                  </a:moveTo>
                  <a:lnTo>
                    <a:pt x="174348" y="9862"/>
                  </a:lnTo>
                  <a:lnTo>
                    <a:pt x="214240" y="36759"/>
                  </a:lnTo>
                  <a:lnTo>
                    <a:pt x="241136" y="76650"/>
                  </a:lnTo>
                  <a:lnTo>
                    <a:pt x="250999" y="125499"/>
                  </a:lnTo>
                  <a:lnTo>
                    <a:pt x="241136" y="174346"/>
                  </a:lnTo>
                  <a:lnTo>
                    <a:pt x="214240" y="214234"/>
                  </a:lnTo>
                  <a:lnTo>
                    <a:pt x="174348" y="241126"/>
                  </a:lnTo>
                  <a:lnTo>
                    <a:pt x="125499" y="250987"/>
                  </a:lnTo>
                  <a:lnTo>
                    <a:pt x="76650" y="241126"/>
                  </a:lnTo>
                  <a:lnTo>
                    <a:pt x="36759" y="214234"/>
                  </a:lnTo>
                  <a:lnTo>
                    <a:pt x="9862" y="174346"/>
                  </a:lnTo>
                  <a:lnTo>
                    <a:pt x="0" y="125499"/>
                  </a:lnTo>
                  <a:lnTo>
                    <a:pt x="9862" y="76650"/>
                  </a:lnTo>
                  <a:lnTo>
                    <a:pt x="36759" y="36759"/>
                  </a:lnTo>
                  <a:lnTo>
                    <a:pt x="76650" y="9862"/>
                  </a:lnTo>
                  <a:lnTo>
                    <a:pt x="125499"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6" name="Google Shape;496;p8"/>
            <p:cNvSpPr/>
            <p:nvPr/>
          </p:nvSpPr>
          <p:spPr>
            <a:xfrm>
              <a:off x="15235505" y="7005813"/>
              <a:ext cx="766445" cy="1777364"/>
            </a:xfrm>
            <a:custGeom>
              <a:avLst/>
              <a:gdLst/>
              <a:ahLst/>
              <a:cxnLst/>
              <a:rect l="l" t="t" r="r" b="b"/>
              <a:pathLst>
                <a:path w="766444" h="1777365" extrusionOk="0">
                  <a:moveTo>
                    <a:pt x="578777" y="0"/>
                  </a:moveTo>
                  <a:lnTo>
                    <a:pt x="535769" y="12513"/>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3"/>
                  </a:lnTo>
                  <a:lnTo>
                    <a:pt x="7011" y="1401119"/>
                  </a:lnTo>
                  <a:lnTo>
                    <a:pt x="28711" y="1663846"/>
                  </a:lnTo>
                  <a:lnTo>
                    <a:pt x="41246" y="1777062"/>
                  </a:lnTo>
                  <a:lnTo>
                    <a:pt x="129302" y="1777062"/>
                  </a:lnTo>
                  <a:lnTo>
                    <a:pt x="204529" y="1070679"/>
                  </a:lnTo>
                  <a:lnTo>
                    <a:pt x="375883" y="1070679"/>
                  </a:lnTo>
                  <a:lnTo>
                    <a:pt x="368867" y="990225"/>
                  </a:lnTo>
                  <a:lnTo>
                    <a:pt x="722356" y="990225"/>
                  </a:lnTo>
                  <a:lnTo>
                    <a:pt x="743905" y="980385"/>
                  </a:lnTo>
                  <a:lnTo>
                    <a:pt x="760372" y="959761"/>
                  </a:lnTo>
                  <a:lnTo>
                    <a:pt x="766243" y="934001"/>
                  </a:lnTo>
                  <a:lnTo>
                    <a:pt x="762030" y="917009"/>
                  </a:lnTo>
                  <a:lnTo>
                    <a:pt x="487720" y="917009"/>
                  </a:lnTo>
                  <a:lnTo>
                    <a:pt x="542174" y="811714"/>
                  </a:lnTo>
                  <a:lnTo>
                    <a:pt x="552783" y="791547"/>
                  </a:lnTo>
                  <a:lnTo>
                    <a:pt x="558386" y="781319"/>
                  </a:lnTo>
                  <a:lnTo>
                    <a:pt x="560346" y="777863"/>
                  </a:lnTo>
                  <a:lnTo>
                    <a:pt x="693287" y="777863"/>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close/>
                </a:path>
                <a:path w="766444" h="1777365" extrusionOk="0">
                  <a:moveTo>
                    <a:pt x="375883" y="1070679"/>
                  </a:moveTo>
                  <a:lnTo>
                    <a:pt x="204529" y="1070679"/>
                  </a:lnTo>
                  <a:lnTo>
                    <a:pt x="349442" y="1777062"/>
                  </a:lnTo>
                  <a:lnTo>
                    <a:pt x="437485" y="1777062"/>
                  </a:lnTo>
                  <a:lnTo>
                    <a:pt x="375883" y="1070679"/>
                  </a:lnTo>
                  <a:close/>
                </a:path>
                <a:path w="766444" h="1777365" extrusionOk="0">
                  <a:moveTo>
                    <a:pt x="722356" y="990225"/>
                  </a:moveTo>
                  <a:lnTo>
                    <a:pt x="368867" y="990225"/>
                  </a:lnTo>
                  <a:lnTo>
                    <a:pt x="390310" y="997417"/>
                  </a:lnTo>
                  <a:lnTo>
                    <a:pt x="431922" y="1013116"/>
                  </a:lnTo>
                  <a:lnTo>
                    <a:pt x="490698" y="1035912"/>
                  </a:lnTo>
                  <a:lnTo>
                    <a:pt x="718779" y="991859"/>
                  </a:lnTo>
                  <a:lnTo>
                    <a:pt x="722356" y="990225"/>
                  </a:lnTo>
                  <a:close/>
                </a:path>
                <a:path w="766444" h="1777365" extrusionOk="0">
                  <a:moveTo>
                    <a:pt x="693287" y="777863"/>
                  </a:moveTo>
                  <a:lnTo>
                    <a:pt x="560346" y="777863"/>
                  </a:lnTo>
                  <a:lnTo>
                    <a:pt x="619515" y="891552"/>
                  </a:lnTo>
                  <a:lnTo>
                    <a:pt x="487720" y="917009"/>
                  </a:lnTo>
                  <a:lnTo>
                    <a:pt x="762030" y="917009"/>
                  </a:lnTo>
                  <a:lnTo>
                    <a:pt x="759578" y="907120"/>
                  </a:lnTo>
                  <a:lnTo>
                    <a:pt x="693287" y="777863"/>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7" name="Google Shape;497;p8"/>
            <p:cNvSpPr/>
            <p:nvPr/>
          </p:nvSpPr>
          <p:spPr>
            <a:xfrm>
              <a:off x="15364807" y="8076493"/>
              <a:ext cx="220345" cy="706755"/>
            </a:xfrm>
            <a:custGeom>
              <a:avLst/>
              <a:gdLst/>
              <a:ahLst/>
              <a:cxnLst/>
              <a:rect l="l" t="t" r="r" b="b"/>
              <a:pathLst>
                <a:path w="220344" h="706754" extrusionOk="0">
                  <a:moveTo>
                    <a:pt x="0" y="706382"/>
                  </a:moveTo>
                  <a:lnTo>
                    <a:pt x="75227" y="0"/>
                  </a:lnTo>
                  <a:lnTo>
                    <a:pt x="220139" y="70638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8" name="Google Shape;498;p8"/>
            <p:cNvPicPr preferRelativeResize="0"/>
            <p:nvPr/>
          </p:nvPicPr>
          <p:blipFill rotWithShape="1">
            <a:blip r:embed="rId12">
              <a:alphaModFix/>
            </a:blip>
            <a:srcRect/>
            <a:stretch/>
          </p:blipFill>
          <p:spPr>
            <a:xfrm>
              <a:off x="15713802" y="7774253"/>
              <a:ext cx="150642" cy="157993"/>
            </a:xfrm>
            <a:prstGeom prst="rect">
              <a:avLst/>
            </a:prstGeom>
            <a:noFill/>
            <a:ln>
              <a:noFill/>
            </a:ln>
          </p:spPr>
        </p:pic>
        <p:sp>
          <p:nvSpPr>
            <p:cNvPr id="499" name="Google Shape;499;p8"/>
            <p:cNvSpPr/>
            <p:nvPr/>
          </p:nvSpPr>
          <p:spPr>
            <a:xfrm>
              <a:off x="15235505" y="7005813"/>
              <a:ext cx="766445" cy="1777364"/>
            </a:xfrm>
            <a:custGeom>
              <a:avLst/>
              <a:gdLst/>
              <a:ahLst/>
              <a:cxnLst/>
              <a:rect l="l" t="t" r="r" b="b"/>
              <a:pathLst>
                <a:path w="766444" h="1777365" extrusionOk="0">
                  <a:moveTo>
                    <a:pt x="437485" y="1777062"/>
                  </a:moveTo>
                  <a:lnTo>
                    <a:pt x="368867" y="990225"/>
                  </a:lnTo>
                  <a:lnTo>
                    <a:pt x="390310" y="997417"/>
                  </a:lnTo>
                  <a:lnTo>
                    <a:pt x="431922" y="1013116"/>
                  </a:lnTo>
                  <a:lnTo>
                    <a:pt x="472464" y="1028791"/>
                  </a:lnTo>
                  <a:lnTo>
                    <a:pt x="490698" y="1035912"/>
                  </a:lnTo>
                  <a:lnTo>
                    <a:pt x="718779" y="991859"/>
                  </a:lnTo>
                  <a:lnTo>
                    <a:pt x="743905" y="980385"/>
                  </a:lnTo>
                  <a:lnTo>
                    <a:pt x="760372" y="959761"/>
                  </a:lnTo>
                  <a:lnTo>
                    <a:pt x="766243" y="934001"/>
                  </a:lnTo>
                  <a:lnTo>
                    <a:pt x="759578" y="907120"/>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lnTo>
                    <a:pt x="556423" y="1838"/>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3"/>
                  </a:lnTo>
                  <a:lnTo>
                    <a:pt x="7011" y="1401119"/>
                  </a:lnTo>
                  <a:lnTo>
                    <a:pt x="28711" y="1663846"/>
                  </a:lnTo>
                  <a:lnTo>
                    <a:pt x="41246" y="177706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0" name="Google Shape;500;p8"/>
            <p:cNvSpPr/>
            <p:nvPr/>
          </p:nvSpPr>
          <p:spPr>
            <a:xfrm>
              <a:off x="15540639" y="7890367"/>
              <a:ext cx="363220" cy="175260"/>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lnTo>
                    <a:pt x="33147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1" name="Google Shape;501;p8"/>
            <p:cNvSpPr/>
            <p:nvPr/>
          </p:nvSpPr>
          <p:spPr>
            <a:xfrm>
              <a:off x="15540639" y="7890367"/>
              <a:ext cx="363220" cy="175260"/>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2" name="Google Shape;502;p8"/>
            <p:cNvSpPr/>
            <p:nvPr/>
          </p:nvSpPr>
          <p:spPr>
            <a:xfrm>
              <a:off x="15702239" y="7276102"/>
              <a:ext cx="272415" cy="273685"/>
            </a:xfrm>
            <a:custGeom>
              <a:avLst/>
              <a:gdLst/>
              <a:ahLst/>
              <a:cxnLst/>
              <a:rect l="l" t="t" r="r" b="b"/>
              <a:pathLst>
                <a:path w="272415" h="273684" extrusionOk="0">
                  <a:moveTo>
                    <a:pt x="136117" y="0"/>
                  </a:moveTo>
                  <a:lnTo>
                    <a:pt x="93093" y="6973"/>
                  </a:lnTo>
                  <a:lnTo>
                    <a:pt x="55727" y="26391"/>
                  </a:lnTo>
                  <a:lnTo>
                    <a:pt x="26262" y="56001"/>
                  </a:lnTo>
                  <a:lnTo>
                    <a:pt x="6939" y="93550"/>
                  </a:lnTo>
                  <a:lnTo>
                    <a:pt x="0" y="136783"/>
                  </a:lnTo>
                  <a:lnTo>
                    <a:pt x="6939" y="180015"/>
                  </a:lnTo>
                  <a:lnTo>
                    <a:pt x="26262" y="217560"/>
                  </a:lnTo>
                  <a:lnTo>
                    <a:pt x="55727" y="247166"/>
                  </a:lnTo>
                  <a:lnTo>
                    <a:pt x="93093" y="266581"/>
                  </a:lnTo>
                  <a:lnTo>
                    <a:pt x="136117" y="273553"/>
                  </a:lnTo>
                  <a:lnTo>
                    <a:pt x="179141" y="266581"/>
                  </a:lnTo>
                  <a:lnTo>
                    <a:pt x="216506" y="247166"/>
                  </a:lnTo>
                  <a:lnTo>
                    <a:pt x="245972" y="217560"/>
                  </a:lnTo>
                  <a:lnTo>
                    <a:pt x="265295" y="180015"/>
                  </a:lnTo>
                  <a:lnTo>
                    <a:pt x="272234" y="136783"/>
                  </a:lnTo>
                  <a:lnTo>
                    <a:pt x="265295" y="93550"/>
                  </a:lnTo>
                  <a:lnTo>
                    <a:pt x="245972" y="56001"/>
                  </a:lnTo>
                  <a:lnTo>
                    <a:pt x="216506" y="26391"/>
                  </a:lnTo>
                  <a:lnTo>
                    <a:pt x="179141" y="6973"/>
                  </a:lnTo>
                  <a:lnTo>
                    <a:pt x="13611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3" name="Google Shape;503;p8"/>
            <p:cNvSpPr/>
            <p:nvPr/>
          </p:nvSpPr>
          <p:spPr>
            <a:xfrm>
              <a:off x="15702239" y="7276102"/>
              <a:ext cx="272415" cy="273685"/>
            </a:xfrm>
            <a:custGeom>
              <a:avLst/>
              <a:gdLst/>
              <a:ahLst/>
              <a:cxnLst/>
              <a:rect l="l" t="t" r="r" b="b"/>
              <a:pathLst>
                <a:path w="272415" h="273684" extrusionOk="0">
                  <a:moveTo>
                    <a:pt x="136117" y="0"/>
                  </a:moveTo>
                  <a:lnTo>
                    <a:pt x="179141" y="6973"/>
                  </a:lnTo>
                  <a:lnTo>
                    <a:pt x="216506" y="26391"/>
                  </a:lnTo>
                  <a:lnTo>
                    <a:pt x="245972" y="56001"/>
                  </a:lnTo>
                  <a:lnTo>
                    <a:pt x="265295" y="93550"/>
                  </a:lnTo>
                  <a:lnTo>
                    <a:pt x="272234" y="136783"/>
                  </a:lnTo>
                  <a:lnTo>
                    <a:pt x="265295" y="180015"/>
                  </a:lnTo>
                  <a:lnTo>
                    <a:pt x="245972" y="217560"/>
                  </a:lnTo>
                  <a:lnTo>
                    <a:pt x="216506" y="247166"/>
                  </a:lnTo>
                  <a:lnTo>
                    <a:pt x="179141" y="266581"/>
                  </a:lnTo>
                  <a:lnTo>
                    <a:pt x="136117" y="273553"/>
                  </a:lnTo>
                  <a:lnTo>
                    <a:pt x="93093" y="266581"/>
                  </a:lnTo>
                  <a:lnTo>
                    <a:pt x="55727" y="247166"/>
                  </a:lnTo>
                  <a:lnTo>
                    <a:pt x="26262" y="217560"/>
                  </a:lnTo>
                  <a:lnTo>
                    <a:pt x="6939" y="180015"/>
                  </a:lnTo>
                  <a:lnTo>
                    <a:pt x="0" y="136783"/>
                  </a:lnTo>
                  <a:lnTo>
                    <a:pt x="6939" y="93550"/>
                  </a:lnTo>
                  <a:lnTo>
                    <a:pt x="26262" y="56001"/>
                  </a:lnTo>
                  <a:lnTo>
                    <a:pt x="55727" y="26391"/>
                  </a:lnTo>
                  <a:lnTo>
                    <a:pt x="93093" y="6973"/>
                  </a:lnTo>
                  <a:lnTo>
                    <a:pt x="136117"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4" name="Google Shape;504;p8"/>
            <p:cNvSpPr/>
            <p:nvPr/>
          </p:nvSpPr>
          <p:spPr>
            <a:xfrm>
              <a:off x="13962326" y="3581069"/>
              <a:ext cx="468630" cy="137795"/>
            </a:xfrm>
            <a:custGeom>
              <a:avLst/>
              <a:gdLst/>
              <a:ahLst/>
              <a:cxnLst/>
              <a:rect l="l" t="t" r="r" b="b"/>
              <a:pathLst>
                <a:path w="468630" h="137795" extrusionOk="0">
                  <a:moveTo>
                    <a:pt x="468450" y="0"/>
                  </a:moveTo>
                  <a:lnTo>
                    <a:pt x="0" y="0"/>
                  </a:lnTo>
                  <a:lnTo>
                    <a:pt x="27420" y="39203"/>
                  </a:lnTo>
                  <a:lnTo>
                    <a:pt x="59166" y="71873"/>
                  </a:lnTo>
                  <a:lnTo>
                    <a:pt x="94450" y="98009"/>
                  </a:lnTo>
                  <a:lnTo>
                    <a:pt x="132484" y="117611"/>
                  </a:lnTo>
                  <a:lnTo>
                    <a:pt x="172478" y="130679"/>
                  </a:lnTo>
                  <a:lnTo>
                    <a:pt x="213645" y="137213"/>
                  </a:lnTo>
                  <a:lnTo>
                    <a:pt x="255198" y="137213"/>
                  </a:lnTo>
                  <a:lnTo>
                    <a:pt x="296346" y="130679"/>
                  </a:lnTo>
                  <a:lnTo>
                    <a:pt x="336303" y="117611"/>
                  </a:lnTo>
                  <a:lnTo>
                    <a:pt x="374281" y="98009"/>
                  </a:lnTo>
                  <a:lnTo>
                    <a:pt x="409489" y="71873"/>
                  </a:lnTo>
                  <a:lnTo>
                    <a:pt x="441142" y="39203"/>
                  </a:lnTo>
                  <a:lnTo>
                    <a:pt x="46845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5" name="Google Shape;505;p8"/>
            <p:cNvSpPr/>
            <p:nvPr/>
          </p:nvSpPr>
          <p:spPr>
            <a:xfrm>
              <a:off x="11621760" y="3443014"/>
              <a:ext cx="681990" cy="1615440"/>
            </a:xfrm>
            <a:custGeom>
              <a:avLst/>
              <a:gdLst/>
              <a:ahLst/>
              <a:cxnLst/>
              <a:rect l="l" t="t" r="r" b="b"/>
              <a:pathLst>
                <a:path w="681990" h="1615439" extrusionOk="0">
                  <a:moveTo>
                    <a:pt x="681968" y="0"/>
                  </a:moveTo>
                  <a:lnTo>
                    <a:pt x="0" y="326189"/>
                  </a:lnTo>
                  <a:lnTo>
                    <a:pt x="0" y="1615175"/>
                  </a:lnTo>
                  <a:lnTo>
                    <a:pt x="68196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6" name="Google Shape;506;p8"/>
            <p:cNvSpPr/>
            <p:nvPr/>
          </p:nvSpPr>
          <p:spPr>
            <a:xfrm>
              <a:off x="11621760" y="3443014"/>
              <a:ext cx="681990" cy="1615440"/>
            </a:xfrm>
            <a:custGeom>
              <a:avLst/>
              <a:gdLst/>
              <a:ahLst/>
              <a:cxnLst/>
              <a:rect l="l" t="t" r="r" b="b"/>
              <a:pathLst>
                <a:path w="681990" h="1615439" extrusionOk="0">
                  <a:moveTo>
                    <a:pt x="681968" y="0"/>
                  </a:moveTo>
                  <a:lnTo>
                    <a:pt x="0" y="326189"/>
                  </a:lnTo>
                  <a:lnTo>
                    <a:pt x="0" y="1615175"/>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7" name="Google Shape;507;p8"/>
            <p:cNvSpPr/>
            <p:nvPr/>
          </p:nvSpPr>
          <p:spPr>
            <a:xfrm>
              <a:off x="11798668"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8" name="Google Shape;508;p8"/>
            <p:cNvSpPr/>
            <p:nvPr/>
          </p:nvSpPr>
          <p:spPr>
            <a:xfrm>
              <a:off x="11970319"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9" name="Google Shape;509;p8"/>
            <p:cNvSpPr/>
            <p:nvPr/>
          </p:nvSpPr>
          <p:spPr>
            <a:xfrm>
              <a:off x="12141969"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0" name="Google Shape;510;p8"/>
            <p:cNvSpPr/>
            <p:nvPr/>
          </p:nvSpPr>
          <p:spPr>
            <a:xfrm>
              <a:off x="11798668"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1" name="Google Shape;511;p8"/>
            <p:cNvSpPr/>
            <p:nvPr/>
          </p:nvSpPr>
          <p:spPr>
            <a:xfrm>
              <a:off x="11970319"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2" name="Google Shape;512;p8"/>
            <p:cNvSpPr/>
            <p:nvPr/>
          </p:nvSpPr>
          <p:spPr>
            <a:xfrm>
              <a:off x="12141969"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3" name="Google Shape;513;p8"/>
            <p:cNvSpPr/>
            <p:nvPr/>
          </p:nvSpPr>
          <p:spPr>
            <a:xfrm>
              <a:off x="11798668"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4" name="Google Shape;514;p8"/>
            <p:cNvSpPr/>
            <p:nvPr/>
          </p:nvSpPr>
          <p:spPr>
            <a:xfrm>
              <a:off x="11970319"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5" name="Google Shape;515;p8"/>
            <p:cNvSpPr/>
            <p:nvPr/>
          </p:nvSpPr>
          <p:spPr>
            <a:xfrm>
              <a:off x="12141969"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6" name="Google Shape;516;p8"/>
            <p:cNvSpPr/>
            <p:nvPr/>
          </p:nvSpPr>
          <p:spPr>
            <a:xfrm>
              <a:off x="11798668"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7" name="Google Shape;517;p8"/>
            <p:cNvSpPr/>
            <p:nvPr/>
          </p:nvSpPr>
          <p:spPr>
            <a:xfrm>
              <a:off x="11970319"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8" name="Google Shape;518;p8"/>
            <p:cNvSpPr/>
            <p:nvPr/>
          </p:nvSpPr>
          <p:spPr>
            <a:xfrm>
              <a:off x="12141969"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9" name="Google Shape;519;p8"/>
            <p:cNvSpPr/>
            <p:nvPr/>
          </p:nvSpPr>
          <p:spPr>
            <a:xfrm>
              <a:off x="12323534" y="2335131"/>
              <a:ext cx="1318895" cy="3999229"/>
            </a:xfrm>
            <a:custGeom>
              <a:avLst/>
              <a:gdLst/>
              <a:ahLst/>
              <a:cxnLst/>
              <a:rect l="l" t="t" r="r" b="b"/>
              <a:pathLst>
                <a:path w="1318894" h="3999229" extrusionOk="0">
                  <a:moveTo>
                    <a:pt x="659427" y="0"/>
                  </a:moveTo>
                  <a:lnTo>
                    <a:pt x="601086" y="1439"/>
                  </a:lnTo>
                  <a:lnTo>
                    <a:pt x="544823" y="5710"/>
                  </a:lnTo>
                  <a:lnTo>
                    <a:pt x="490735" y="12740"/>
                  </a:lnTo>
                  <a:lnTo>
                    <a:pt x="438922" y="22456"/>
                  </a:lnTo>
                  <a:lnTo>
                    <a:pt x="389482" y="34785"/>
                  </a:lnTo>
                  <a:lnTo>
                    <a:pt x="342515" y="49655"/>
                  </a:lnTo>
                  <a:lnTo>
                    <a:pt x="298119" y="66993"/>
                  </a:lnTo>
                  <a:lnTo>
                    <a:pt x="256393" y="86727"/>
                  </a:lnTo>
                  <a:lnTo>
                    <a:pt x="217437" y="108783"/>
                  </a:lnTo>
                  <a:lnTo>
                    <a:pt x="181349" y="133090"/>
                  </a:lnTo>
                  <a:lnTo>
                    <a:pt x="148229" y="159575"/>
                  </a:lnTo>
                  <a:lnTo>
                    <a:pt x="118175" y="188165"/>
                  </a:lnTo>
                  <a:lnTo>
                    <a:pt x="91285" y="218787"/>
                  </a:lnTo>
                  <a:lnTo>
                    <a:pt x="67661" y="251370"/>
                  </a:lnTo>
                  <a:lnTo>
                    <a:pt x="47399" y="285839"/>
                  </a:lnTo>
                  <a:lnTo>
                    <a:pt x="30599" y="322123"/>
                  </a:lnTo>
                  <a:lnTo>
                    <a:pt x="17360" y="360150"/>
                  </a:lnTo>
                  <a:lnTo>
                    <a:pt x="7781" y="399846"/>
                  </a:lnTo>
                  <a:lnTo>
                    <a:pt x="1961" y="441138"/>
                  </a:lnTo>
                  <a:lnTo>
                    <a:pt x="0" y="483955"/>
                  </a:lnTo>
                  <a:lnTo>
                    <a:pt x="0" y="2949497"/>
                  </a:lnTo>
                  <a:lnTo>
                    <a:pt x="1318866" y="3999069"/>
                  </a:lnTo>
                  <a:lnTo>
                    <a:pt x="1318866" y="483955"/>
                  </a:lnTo>
                  <a:lnTo>
                    <a:pt x="1316904" y="441138"/>
                  </a:lnTo>
                  <a:lnTo>
                    <a:pt x="1311084" y="399846"/>
                  </a:lnTo>
                  <a:lnTo>
                    <a:pt x="1301506" y="360150"/>
                  </a:lnTo>
                  <a:lnTo>
                    <a:pt x="1288267" y="322123"/>
                  </a:lnTo>
                  <a:lnTo>
                    <a:pt x="1271467" y="285839"/>
                  </a:lnTo>
                  <a:lnTo>
                    <a:pt x="1251205" y="251370"/>
                  </a:lnTo>
                  <a:lnTo>
                    <a:pt x="1227580" y="218787"/>
                  </a:lnTo>
                  <a:lnTo>
                    <a:pt x="1200690" y="188165"/>
                  </a:lnTo>
                  <a:lnTo>
                    <a:pt x="1170636" y="159575"/>
                  </a:lnTo>
                  <a:lnTo>
                    <a:pt x="1137515" y="133090"/>
                  </a:lnTo>
                  <a:lnTo>
                    <a:pt x="1101426" y="108783"/>
                  </a:lnTo>
                  <a:lnTo>
                    <a:pt x="1062470" y="86727"/>
                  </a:lnTo>
                  <a:lnTo>
                    <a:pt x="1020743" y="66993"/>
                  </a:lnTo>
                  <a:lnTo>
                    <a:pt x="976347" y="49655"/>
                  </a:lnTo>
                  <a:lnTo>
                    <a:pt x="929378" y="34785"/>
                  </a:lnTo>
                  <a:lnTo>
                    <a:pt x="879937" y="22456"/>
                  </a:lnTo>
                  <a:lnTo>
                    <a:pt x="828123" y="12740"/>
                  </a:lnTo>
                  <a:lnTo>
                    <a:pt x="774033" y="5710"/>
                  </a:lnTo>
                  <a:lnTo>
                    <a:pt x="717768" y="1439"/>
                  </a:lnTo>
                  <a:lnTo>
                    <a:pt x="65942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0" name="Google Shape;520;p8"/>
            <p:cNvSpPr/>
            <p:nvPr/>
          </p:nvSpPr>
          <p:spPr>
            <a:xfrm>
              <a:off x="12323534" y="2335131"/>
              <a:ext cx="1318895" cy="3999229"/>
            </a:xfrm>
            <a:custGeom>
              <a:avLst/>
              <a:gdLst/>
              <a:ahLst/>
              <a:cxnLst/>
              <a:rect l="l" t="t" r="r" b="b"/>
              <a:pathLst>
                <a:path w="1318894" h="3999229" extrusionOk="0">
                  <a:moveTo>
                    <a:pt x="0" y="2949497"/>
                  </a:moveTo>
                  <a:lnTo>
                    <a:pt x="0" y="483955"/>
                  </a:lnTo>
                  <a:lnTo>
                    <a:pt x="1961" y="441138"/>
                  </a:lnTo>
                  <a:lnTo>
                    <a:pt x="7781" y="399846"/>
                  </a:lnTo>
                  <a:lnTo>
                    <a:pt x="17360" y="360150"/>
                  </a:lnTo>
                  <a:lnTo>
                    <a:pt x="30599" y="322123"/>
                  </a:lnTo>
                  <a:lnTo>
                    <a:pt x="47399" y="285839"/>
                  </a:lnTo>
                  <a:lnTo>
                    <a:pt x="67661" y="251370"/>
                  </a:lnTo>
                  <a:lnTo>
                    <a:pt x="91285" y="218787"/>
                  </a:lnTo>
                  <a:lnTo>
                    <a:pt x="118175" y="188165"/>
                  </a:lnTo>
                  <a:lnTo>
                    <a:pt x="148229" y="159575"/>
                  </a:lnTo>
                  <a:lnTo>
                    <a:pt x="181349" y="133090"/>
                  </a:lnTo>
                  <a:lnTo>
                    <a:pt x="217437" y="108783"/>
                  </a:lnTo>
                  <a:lnTo>
                    <a:pt x="256393" y="86727"/>
                  </a:lnTo>
                  <a:lnTo>
                    <a:pt x="298119" y="66993"/>
                  </a:lnTo>
                  <a:lnTo>
                    <a:pt x="342515" y="49655"/>
                  </a:lnTo>
                  <a:lnTo>
                    <a:pt x="389482" y="34785"/>
                  </a:lnTo>
                  <a:lnTo>
                    <a:pt x="438922" y="22456"/>
                  </a:lnTo>
                  <a:lnTo>
                    <a:pt x="490735" y="12740"/>
                  </a:lnTo>
                  <a:lnTo>
                    <a:pt x="544823" y="5710"/>
                  </a:lnTo>
                  <a:lnTo>
                    <a:pt x="601086" y="1439"/>
                  </a:lnTo>
                  <a:lnTo>
                    <a:pt x="659427" y="0"/>
                  </a:lnTo>
                  <a:lnTo>
                    <a:pt x="717768" y="1439"/>
                  </a:lnTo>
                  <a:lnTo>
                    <a:pt x="774033" y="5710"/>
                  </a:lnTo>
                  <a:lnTo>
                    <a:pt x="828123" y="12740"/>
                  </a:lnTo>
                  <a:lnTo>
                    <a:pt x="879937" y="22456"/>
                  </a:lnTo>
                  <a:lnTo>
                    <a:pt x="929378" y="34785"/>
                  </a:lnTo>
                  <a:lnTo>
                    <a:pt x="976347" y="49655"/>
                  </a:lnTo>
                  <a:lnTo>
                    <a:pt x="1020743" y="66993"/>
                  </a:lnTo>
                  <a:lnTo>
                    <a:pt x="1062470" y="86727"/>
                  </a:lnTo>
                  <a:lnTo>
                    <a:pt x="1101426" y="108783"/>
                  </a:lnTo>
                  <a:lnTo>
                    <a:pt x="1137515" y="133090"/>
                  </a:lnTo>
                  <a:lnTo>
                    <a:pt x="1170636" y="159575"/>
                  </a:lnTo>
                  <a:lnTo>
                    <a:pt x="1200690" y="188165"/>
                  </a:lnTo>
                  <a:lnTo>
                    <a:pt x="1227580" y="218787"/>
                  </a:lnTo>
                  <a:lnTo>
                    <a:pt x="1251205" y="251370"/>
                  </a:lnTo>
                  <a:lnTo>
                    <a:pt x="1271467" y="285839"/>
                  </a:lnTo>
                  <a:lnTo>
                    <a:pt x="1288267" y="322123"/>
                  </a:lnTo>
                  <a:lnTo>
                    <a:pt x="1301506" y="360150"/>
                  </a:lnTo>
                  <a:lnTo>
                    <a:pt x="1311084" y="399846"/>
                  </a:lnTo>
                  <a:lnTo>
                    <a:pt x="1316904" y="441138"/>
                  </a:lnTo>
                  <a:lnTo>
                    <a:pt x="1318866" y="483955"/>
                  </a:lnTo>
                  <a:lnTo>
                    <a:pt x="1318866" y="3999069"/>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1" name="Google Shape;521;p8"/>
            <p:cNvSpPr/>
            <p:nvPr/>
          </p:nvSpPr>
          <p:spPr>
            <a:xfrm>
              <a:off x="13284279"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2" name="Google Shape;522;p8"/>
            <p:cNvSpPr/>
            <p:nvPr/>
          </p:nvSpPr>
          <p:spPr>
            <a:xfrm>
              <a:off x="12982966"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3" name="Google Shape;523;p8"/>
            <p:cNvSpPr/>
            <p:nvPr/>
          </p:nvSpPr>
          <p:spPr>
            <a:xfrm>
              <a:off x="12681653"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4" name="Google Shape;524;p8"/>
            <p:cNvSpPr/>
            <p:nvPr/>
          </p:nvSpPr>
          <p:spPr>
            <a:xfrm>
              <a:off x="13284279"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5" name="Google Shape;525;p8"/>
            <p:cNvSpPr/>
            <p:nvPr/>
          </p:nvSpPr>
          <p:spPr>
            <a:xfrm>
              <a:off x="12982966"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6" name="Google Shape;526;p8"/>
            <p:cNvSpPr/>
            <p:nvPr/>
          </p:nvSpPr>
          <p:spPr>
            <a:xfrm>
              <a:off x="12681653"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7" name="Google Shape;527;p8"/>
            <p:cNvSpPr/>
            <p:nvPr/>
          </p:nvSpPr>
          <p:spPr>
            <a:xfrm>
              <a:off x="13284279"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8" name="Google Shape;528;p8"/>
            <p:cNvSpPr/>
            <p:nvPr/>
          </p:nvSpPr>
          <p:spPr>
            <a:xfrm>
              <a:off x="12982966"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9" name="Google Shape;529;p8"/>
            <p:cNvSpPr/>
            <p:nvPr/>
          </p:nvSpPr>
          <p:spPr>
            <a:xfrm>
              <a:off x="12681653"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0" name="Google Shape;530;p8"/>
            <p:cNvSpPr/>
            <p:nvPr/>
          </p:nvSpPr>
          <p:spPr>
            <a:xfrm>
              <a:off x="12972099" y="3605745"/>
              <a:ext cx="914400" cy="1188085"/>
            </a:xfrm>
            <a:custGeom>
              <a:avLst/>
              <a:gdLst/>
              <a:ahLst/>
              <a:cxnLst/>
              <a:rect l="l" t="t" r="r" b="b"/>
              <a:pathLst>
                <a:path w="914400" h="1188085" extrusionOk="0">
                  <a:moveTo>
                    <a:pt x="457054" y="0"/>
                  </a:moveTo>
                  <a:lnTo>
                    <a:pt x="0" y="317695"/>
                  </a:lnTo>
                  <a:lnTo>
                    <a:pt x="0" y="1187549"/>
                  </a:lnTo>
                  <a:lnTo>
                    <a:pt x="914120" y="831229"/>
                  </a:lnTo>
                  <a:lnTo>
                    <a:pt x="914120" y="317695"/>
                  </a:lnTo>
                  <a:lnTo>
                    <a:pt x="4570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1" name="Google Shape;531;p8"/>
            <p:cNvSpPr/>
            <p:nvPr/>
          </p:nvSpPr>
          <p:spPr>
            <a:xfrm>
              <a:off x="12972099" y="3605745"/>
              <a:ext cx="914400" cy="1188085"/>
            </a:xfrm>
            <a:custGeom>
              <a:avLst/>
              <a:gdLst/>
              <a:ahLst/>
              <a:cxnLst/>
              <a:rect l="l" t="t" r="r" b="b"/>
              <a:pathLst>
                <a:path w="914400" h="1188085" extrusionOk="0">
                  <a:moveTo>
                    <a:pt x="0" y="1187549"/>
                  </a:moveTo>
                  <a:lnTo>
                    <a:pt x="0" y="317695"/>
                  </a:lnTo>
                  <a:lnTo>
                    <a:pt x="457054" y="0"/>
                  </a:lnTo>
                  <a:lnTo>
                    <a:pt x="914120" y="317695"/>
                  </a:lnTo>
                  <a:lnTo>
                    <a:pt x="914120" y="8312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2" name="Google Shape;532;p8"/>
            <p:cNvSpPr/>
            <p:nvPr/>
          </p:nvSpPr>
          <p:spPr>
            <a:xfrm>
              <a:off x="11847400" y="5140899"/>
              <a:ext cx="0" cy="698500"/>
            </a:xfrm>
            <a:custGeom>
              <a:avLst/>
              <a:gdLst/>
              <a:ahLst/>
              <a:cxnLst/>
              <a:rect l="l" t="t" r="r" b="b"/>
              <a:pathLst>
                <a:path w="120000" h="698500" extrusionOk="0">
                  <a:moveTo>
                    <a:pt x="0" y="698378"/>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3" name="Google Shape;533;p8"/>
            <p:cNvSpPr/>
            <p:nvPr/>
          </p:nvSpPr>
          <p:spPr>
            <a:xfrm>
              <a:off x="11445142" y="4300669"/>
              <a:ext cx="804545" cy="831215"/>
            </a:xfrm>
            <a:custGeom>
              <a:avLst/>
              <a:gdLst/>
              <a:ahLst/>
              <a:cxnLst/>
              <a:rect l="l" t="t" r="r" b="b"/>
              <a:pathLst>
                <a:path w="804545" h="831214" extrusionOk="0">
                  <a:moveTo>
                    <a:pt x="402257" y="0"/>
                  </a:move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4" name="Google Shape;534;p8"/>
            <p:cNvSpPr/>
            <p:nvPr/>
          </p:nvSpPr>
          <p:spPr>
            <a:xfrm>
              <a:off x="11445142" y="4300669"/>
              <a:ext cx="804545" cy="831215"/>
            </a:xfrm>
            <a:custGeom>
              <a:avLst/>
              <a:gdLst/>
              <a:ahLst/>
              <a:cxnLst/>
              <a:rect l="l" t="t" r="r" b="b"/>
              <a:pathLst>
                <a:path w="804545" h="831214" extrusionOk="0">
                  <a:moveTo>
                    <a:pt x="402257" y="831116"/>
                  </a:move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5" name="Google Shape;535;p8"/>
            <p:cNvSpPr/>
            <p:nvPr/>
          </p:nvSpPr>
          <p:spPr>
            <a:xfrm>
              <a:off x="12439596" y="4962162"/>
              <a:ext cx="323850" cy="384175"/>
            </a:xfrm>
            <a:custGeom>
              <a:avLst/>
              <a:gdLst/>
              <a:ahLst/>
              <a:cxnLst/>
              <a:rect l="l" t="t" r="r" b="b"/>
              <a:pathLst>
                <a:path w="323850" h="384175" extrusionOk="0">
                  <a:moveTo>
                    <a:pt x="39913" y="0"/>
                  </a:moveTo>
                  <a:lnTo>
                    <a:pt x="22853" y="5493"/>
                  </a:lnTo>
                  <a:lnTo>
                    <a:pt x="9247" y="17197"/>
                  </a:lnTo>
                  <a:lnTo>
                    <a:pt x="1443" y="32688"/>
                  </a:lnTo>
                  <a:lnTo>
                    <a:pt x="0" y="49986"/>
                  </a:lnTo>
                  <a:lnTo>
                    <a:pt x="5476" y="67112"/>
                  </a:lnTo>
                  <a:lnTo>
                    <a:pt x="121401" y="275264"/>
                  </a:lnTo>
                  <a:lnTo>
                    <a:pt x="252153" y="374880"/>
                  </a:lnTo>
                  <a:lnTo>
                    <a:pt x="279105" y="383877"/>
                  </a:lnTo>
                  <a:lnTo>
                    <a:pt x="289319" y="382709"/>
                  </a:lnTo>
                  <a:lnTo>
                    <a:pt x="322967" y="349429"/>
                  </a:lnTo>
                  <a:lnTo>
                    <a:pt x="323794" y="332090"/>
                  </a:lnTo>
                  <a:lnTo>
                    <a:pt x="318085" y="315702"/>
                  </a:lnTo>
                  <a:lnTo>
                    <a:pt x="306133" y="302304"/>
                  </a:lnTo>
                  <a:lnTo>
                    <a:pt x="192406" y="217113"/>
                  </a:lnTo>
                  <a:lnTo>
                    <a:pt x="84259" y="22933"/>
                  </a:lnTo>
                  <a:lnTo>
                    <a:pt x="72592" y="9279"/>
                  </a:lnTo>
                  <a:lnTo>
                    <a:pt x="57151" y="1448"/>
                  </a:lnTo>
                  <a:lnTo>
                    <a:pt x="3991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6" name="Google Shape;536;p8"/>
            <p:cNvSpPr/>
            <p:nvPr/>
          </p:nvSpPr>
          <p:spPr>
            <a:xfrm>
              <a:off x="12439596" y="4962162"/>
              <a:ext cx="323850" cy="384175"/>
            </a:xfrm>
            <a:custGeom>
              <a:avLst/>
              <a:gdLst/>
              <a:ahLst/>
              <a:cxnLst/>
              <a:rect l="l" t="t" r="r" b="b"/>
              <a:pathLst>
                <a:path w="323850" h="384175" extrusionOk="0">
                  <a:moveTo>
                    <a:pt x="279105" y="383877"/>
                  </a:moveTo>
                  <a:lnTo>
                    <a:pt x="130712" y="283909"/>
                  </a:lnTo>
                  <a:lnTo>
                    <a:pt x="118310" y="269711"/>
                  </a:lnTo>
                  <a:lnTo>
                    <a:pt x="5476" y="67112"/>
                  </a:lnTo>
                  <a:lnTo>
                    <a:pt x="0" y="49986"/>
                  </a:lnTo>
                  <a:lnTo>
                    <a:pt x="1443" y="32688"/>
                  </a:lnTo>
                  <a:lnTo>
                    <a:pt x="9247" y="17197"/>
                  </a:lnTo>
                  <a:lnTo>
                    <a:pt x="22853" y="5493"/>
                  </a:lnTo>
                  <a:lnTo>
                    <a:pt x="39913" y="0"/>
                  </a:lnTo>
                  <a:lnTo>
                    <a:pt x="57151" y="1448"/>
                  </a:lnTo>
                  <a:lnTo>
                    <a:pt x="72592" y="9279"/>
                  </a:lnTo>
                  <a:lnTo>
                    <a:pt x="84259" y="22933"/>
                  </a:lnTo>
                  <a:lnTo>
                    <a:pt x="192406" y="217113"/>
                  </a:lnTo>
                  <a:lnTo>
                    <a:pt x="306133" y="302304"/>
                  </a:lnTo>
                  <a:lnTo>
                    <a:pt x="318085" y="315702"/>
                  </a:lnTo>
                  <a:lnTo>
                    <a:pt x="323794" y="332090"/>
                  </a:lnTo>
                  <a:lnTo>
                    <a:pt x="322967" y="349429"/>
                  </a:lnTo>
                  <a:lnTo>
                    <a:pt x="315305" y="365683"/>
                  </a:lnTo>
                  <a:lnTo>
                    <a:pt x="307841" y="373551"/>
                  </a:lnTo>
                  <a:lnTo>
                    <a:pt x="299038" y="379247"/>
                  </a:lnTo>
                  <a:lnTo>
                    <a:pt x="289319" y="382709"/>
                  </a:lnTo>
                  <a:lnTo>
                    <a:pt x="279105" y="38387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7" name="Google Shape;537;p8"/>
            <p:cNvSpPr/>
            <p:nvPr/>
          </p:nvSpPr>
          <p:spPr>
            <a:xfrm>
              <a:off x="12576383" y="5224953"/>
              <a:ext cx="112395" cy="574040"/>
            </a:xfrm>
            <a:custGeom>
              <a:avLst/>
              <a:gdLst/>
              <a:ahLst/>
              <a:cxnLst/>
              <a:rect l="l" t="t" r="r" b="b"/>
              <a:pathLst>
                <a:path w="112395" h="574039" extrusionOk="0">
                  <a:moveTo>
                    <a:pt x="111954" y="0"/>
                  </a:moveTo>
                  <a:lnTo>
                    <a:pt x="83959" y="0"/>
                  </a:lnTo>
                  <a:lnTo>
                    <a:pt x="0" y="559773"/>
                  </a:lnTo>
                  <a:lnTo>
                    <a:pt x="55977" y="573771"/>
                  </a:lnTo>
                  <a:lnTo>
                    <a:pt x="1119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8" name="Google Shape;538;p8"/>
            <p:cNvSpPr/>
            <p:nvPr/>
          </p:nvSpPr>
          <p:spPr>
            <a:xfrm>
              <a:off x="12576383" y="5224953"/>
              <a:ext cx="112395" cy="574040"/>
            </a:xfrm>
            <a:custGeom>
              <a:avLst/>
              <a:gdLst/>
              <a:ahLst/>
              <a:cxnLst/>
              <a:rect l="l" t="t" r="r" b="b"/>
              <a:pathLst>
                <a:path w="112395" h="574039" extrusionOk="0">
                  <a:moveTo>
                    <a:pt x="83959" y="0"/>
                  </a:moveTo>
                  <a:lnTo>
                    <a:pt x="111954" y="0"/>
                  </a:lnTo>
                  <a:lnTo>
                    <a:pt x="55977" y="573771"/>
                  </a:lnTo>
                  <a:lnTo>
                    <a:pt x="0" y="559773"/>
                  </a:lnTo>
                  <a:lnTo>
                    <a:pt x="83959"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9" name="Google Shape;539;p8"/>
            <p:cNvSpPr/>
            <p:nvPr/>
          </p:nvSpPr>
          <p:spPr>
            <a:xfrm>
              <a:off x="12268503" y="4918864"/>
              <a:ext cx="354965" cy="894080"/>
            </a:xfrm>
            <a:custGeom>
              <a:avLst/>
              <a:gdLst/>
              <a:ahLst/>
              <a:cxnLst/>
              <a:rect l="l" t="t" r="r" b="b"/>
              <a:pathLst>
                <a:path w="354965" h="894079" extrusionOk="0">
                  <a:moveTo>
                    <a:pt x="223882" y="0"/>
                  </a:moveTo>
                  <a:lnTo>
                    <a:pt x="166625" y="12764"/>
                  </a:lnTo>
                  <a:lnTo>
                    <a:pt x="119272" y="47481"/>
                  </a:lnTo>
                  <a:lnTo>
                    <a:pt x="89739" y="98332"/>
                  </a:lnTo>
                  <a:lnTo>
                    <a:pt x="11685" y="413652"/>
                  </a:lnTo>
                  <a:lnTo>
                    <a:pt x="37770" y="638944"/>
                  </a:lnTo>
                  <a:lnTo>
                    <a:pt x="0" y="893851"/>
                  </a:lnTo>
                  <a:lnTo>
                    <a:pt x="223909" y="893851"/>
                  </a:lnTo>
                  <a:lnTo>
                    <a:pt x="307718" y="620322"/>
                  </a:lnTo>
                  <a:lnTo>
                    <a:pt x="308824" y="612884"/>
                  </a:lnTo>
                  <a:lnTo>
                    <a:pt x="308371" y="605295"/>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53091" y="2648"/>
                  </a:lnTo>
                  <a:lnTo>
                    <a:pt x="22388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0" name="Google Shape;540;p8"/>
            <p:cNvSpPr/>
            <p:nvPr/>
          </p:nvSpPr>
          <p:spPr>
            <a:xfrm>
              <a:off x="12268503" y="4918864"/>
              <a:ext cx="354965" cy="894080"/>
            </a:xfrm>
            <a:custGeom>
              <a:avLst/>
              <a:gdLst/>
              <a:ahLst/>
              <a:cxnLst/>
              <a:rect l="l" t="t" r="r" b="b"/>
              <a:pathLst>
                <a:path w="354965" h="894079" extrusionOk="0">
                  <a:moveTo>
                    <a:pt x="223909" y="893851"/>
                  </a:moveTo>
                  <a:lnTo>
                    <a:pt x="307718" y="620322"/>
                  </a:lnTo>
                  <a:lnTo>
                    <a:pt x="308824" y="612884"/>
                  </a:lnTo>
                  <a:lnTo>
                    <a:pt x="308371" y="605295"/>
                  </a:lnTo>
                  <a:lnTo>
                    <a:pt x="306399" y="598032"/>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23882" y="0"/>
                  </a:lnTo>
                  <a:lnTo>
                    <a:pt x="194746" y="3375"/>
                  </a:lnTo>
                  <a:lnTo>
                    <a:pt x="141036" y="27756"/>
                  </a:lnTo>
                  <a:lnTo>
                    <a:pt x="101963" y="71240"/>
                  </a:lnTo>
                  <a:lnTo>
                    <a:pt x="11685" y="413652"/>
                  </a:lnTo>
                  <a:lnTo>
                    <a:pt x="37770" y="638944"/>
                  </a:lnTo>
                  <a:lnTo>
                    <a:pt x="0" y="89385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1" name="Google Shape;541;p8"/>
            <p:cNvSpPr/>
            <p:nvPr/>
          </p:nvSpPr>
          <p:spPr>
            <a:xfrm>
              <a:off x="12654661" y="5483694"/>
              <a:ext cx="231140" cy="0"/>
            </a:xfrm>
            <a:custGeom>
              <a:avLst/>
              <a:gdLst/>
              <a:ahLst/>
              <a:cxnLst/>
              <a:rect l="l" t="t" r="r" b="b"/>
              <a:pathLst>
                <a:path w="231140" h="120000" extrusionOk="0">
                  <a:moveTo>
                    <a:pt x="0" y="0"/>
                  </a:moveTo>
                  <a:lnTo>
                    <a:pt x="23090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2" name="Google Shape;542;p8"/>
            <p:cNvSpPr/>
            <p:nvPr/>
          </p:nvSpPr>
          <p:spPr>
            <a:xfrm>
              <a:off x="12324480" y="5345057"/>
              <a:ext cx="143510" cy="467995"/>
            </a:xfrm>
            <a:custGeom>
              <a:avLst/>
              <a:gdLst/>
              <a:ahLst/>
              <a:cxnLst/>
              <a:rect l="l" t="t" r="r" b="b"/>
              <a:pathLst>
                <a:path w="143509" h="467995" extrusionOk="0">
                  <a:moveTo>
                    <a:pt x="83959" y="0"/>
                  </a:moveTo>
                  <a:lnTo>
                    <a:pt x="69786" y="179605"/>
                  </a:lnTo>
                  <a:lnTo>
                    <a:pt x="70364" y="184429"/>
                  </a:lnTo>
                  <a:lnTo>
                    <a:pt x="70301" y="189330"/>
                  </a:lnTo>
                  <a:lnTo>
                    <a:pt x="69585" y="194130"/>
                  </a:lnTo>
                  <a:lnTo>
                    <a:pt x="0" y="467659"/>
                  </a:lnTo>
                  <a:lnTo>
                    <a:pt x="111954" y="467659"/>
                  </a:lnTo>
                  <a:lnTo>
                    <a:pt x="142952" y="189443"/>
                  </a:lnTo>
                  <a:lnTo>
                    <a:pt x="96750" y="19475"/>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3" name="Google Shape;543;p8"/>
            <p:cNvSpPr/>
            <p:nvPr/>
          </p:nvSpPr>
          <p:spPr>
            <a:xfrm>
              <a:off x="12324480" y="5345057"/>
              <a:ext cx="143510" cy="467995"/>
            </a:xfrm>
            <a:custGeom>
              <a:avLst/>
              <a:gdLst/>
              <a:ahLst/>
              <a:cxnLst/>
              <a:rect l="l" t="t" r="r" b="b"/>
              <a:pathLst>
                <a:path w="143509" h="467995" extrusionOk="0">
                  <a:moveTo>
                    <a:pt x="0" y="467659"/>
                  </a:moveTo>
                  <a:lnTo>
                    <a:pt x="69585" y="194130"/>
                  </a:lnTo>
                  <a:lnTo>
                    <a:pt x="70301" y="189330"/>
                  </a:lnTo>
                  <a:lnTo>
                    <a:pt x="70364" y="184429"/>
                  </a:lnTo>
                  <a:lnTo>
                    <a:pt x="69786" y="179605"/>
                  </a:lnTo>
                  <a:lnTo>
                    <a:pt x="83959" y="0"/>
                  </a:lnTo>
                  <a:lnTo>
                    <a:pt x="96750" y="19475"/>
                  </a:lnTo>
                  <a:lnTo>
                    <a:pt x="142952" y="189443"/>
                  </a:lnTo>
                  <a:lnTo>
                    <a:pt x="111954" y="46765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44" name="Google Shape;544;p8"/>
            <p:cNvPicPr preferRelativeResize="0"/>
            <p:nvPr/>
          </p:nvPicPr>
          <p:blipFill rotWithShape="1">
            <a:blip r:embed="rId13">
              <a:alphaModFix/>
            </a:blip>
            <a:srcRect/>
            <a:stretch/>
          </p:blipFill>
          <p:spPr>
            <a:xfrm>
              <a:off x="12539310" y="4740068"/>
              <a:ext cx="217334" cy="218026"/>
            </a:xfrm>
            <a:prstGeom prst="rect">
              <a:avLst/>
            </a:prstGeom>
            <a:noFill/>
            <a:ln>
              <a:noFill/>
            </a:ln>
          </p:spPr>
        </p:pic>
        <p:sp>
          <p:nvSpPr>
            <p:cNvPr id="545" name="Google Shape;545;p8"/>
            <p:cNvSpPr/>
            <p:nvPr/>
          </p:nvSpPr>
          <p:spPr>
            <a:xfrm>
              <a:off x="12640672" y="5532555"/>
              <a:ext cx="259079" cy="0"/>
            </a:xfrm>
            <a:custGeom>
              <a:avLst/>
              <a:gdLst/>
              <a:ahLst/>
              <a:cxnLst/>
              <a:rect l="l" t="t" r="r" b="b"/>
              <a:pathLst>
                <a:path w="259079" h="120000" extrusionOk="0">
                  <a:moveTo>
                    <a:pt x="258890"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6" name="Google Shape;546;p8"/>
            <p:cNvSpPr/>
            <p:nvPr/>
          </p:nvSpPr>
          <p:spPr>
            <a:xfrm>
              <a:off x="12574573" y="5167321"/>
              <a:ext cx="399415" cy="653415"/>
            </a:xfrm>
            <a:custGeom>
              <a:avLst/>
              <a:gdLst/>
              <a:ahLst/>
              <a:cxnLst/>
              <a:rect l="l" t="t" r="r" b="b"/>
              <a:pathLst>
                <a:path w="399415" h="653414" extrusionOk="0">
                  <a:moveTo>
                    <a:pt x="227440" y="0"/>
                  </a:moveTo>
                  <a:lnTo>
                    <a:pt x="148632" y="0"/>
                  </a:lnTo>
                  <a:lnTo>
                    <a:pt x="121140" y="5127"/>
                  </a:lnTo>
                  <a:lnTo>
                    <a:pt x="97925" y="19290"/>
                  </a:lnTo>
                  <a:lnTo>
                    <a:pt x="81052" y="40657"/>
                  </a:lnTo>
                  <a:lnTo>
                    <a:pt x="72588" y="67398"/>
                  </a:lnTo>
                  <a:lnTo>
                    <a:pt x="0" y="652930"/>
                  </a:lnTo>
                  <a:lnTo>
                    <a:pt x="398965" y="652001"/>
                  </a:lnTo>
                  <a:lnTo>
                    <a:pt x="303056" y="64458"/>
                  </a:lnTo>
                  <a:lnTo>
                    <a:pt x="277108" y="18220"/>
                  </a:lnTo>
                  <a:lnTo>
                    <a:pt x="2274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7" name="Google Shape;547;p8"/>
            <p:cNvSpPr/>
            <p:nvPr/>
          </p:nvSpPr>
          <p:spPr>
            <a:xfrm>
              <a:off x="12574573" y="5167321"/>
              <a:ext cx="399415" cy="653415"/>
            </a:xfrm>
            <a:custGeom>
              <a:avLst/>
              <a:gdLst/>
              <a:ahLst/>
              <a:cxnLst/>
              <a:rect l="l" t="t" r="r" b="b"/>
              <a:pathLst>
                <a:path w="399415" h="653414" extrusionOk="0">
                  <a:moveTo>
                    <a:pt x="0" y="652930"/>
                  </a:moveTo>
                  <a:lnTo>
                    <a:pt x="72588" y="67398"/>
                  </a:lnTo>
                  <a:lnTo>
                    <a:pt x="97925" y="19290"/>
                  </a:lnTo>
                  <a:lnTo>
                    <a:pt x="148632" y="0"/>
                  </a:lnTo>
                  <a:lnTo>
                    <a:pt x="227440" y="0"/>
                  </a:lnTo>
                  <a:lnTo>
                    <a:pt x="254311" y="4818"/>
                  </a:lnTo>
                  <a:lnTo>
                    <a:pt x="277108" y="18220"/>
                  </a:lnTo>
                  <a:lnTo>
                    <a:pt x="293975" y="38627"/>
                  </a:lnTo>
                  <a:lnTo>
                    <a:pt x="303056" y="64458"/>
                  </a:lnTo>
                  <a:lnTo>
                    <a:pt x="398965" y="65200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8" name="Google Shape;548;p8"/>
            <p:cNvSpPr/>
            <p:nvPr/>
          </p:nvSpPr>
          <p:spPr>
            <a:xfrm>
              <a:off x="12622889" y="5216177"/>
              <a:ext cx="302895" cy="611505"/>
            </a:xfrm>
            <a:custGeom>
              <a:avLst/>
              <a:gdLst/>
              <a:ahLst/>
              <a:cxnLst/>
              <a:rect l="l" t="t" r="r" b="b"/>
              <a:pathLst>
                <a:path w="302895" h="611504" extrusionOk="0">
                  <a:moveTo>
                    <a:pt x="179127" y="0"/>
                  </a:moveTo>
                  <a:lnTo>
                    <a:pt x="100319" y="0"/>
                  </a:lnTo>
                  <a:lnTo>
                    <a:pt x="90295" y="1868"/>
                  </a:lnTo>
                  <a:lnTo>
                    <a:pt x="81831" y="7028"/>
                  </a:lnTo>
                  <a:lnTo>
                    <a:pt x="75679" y="14815"/>
                  </a:lnTo>
                  <a:lnTo>
                    <a:pt x="72588" y="24564"/>
                  </a:lnTo>
                  <a:lnTo>
                    <a:pt x="0" y="610109"/>
                  </a:lnTo>
                  <a:lnTo>
                    <a:pt x="302604" y="611038"/>
                  </a:lnTo>
                  <a:lnTo>
                    <a:pt x="206695" y="23496"/>
                  </a:lnTo>
                  <a:lnTo>
                    <a:pt x="17912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9" name="Google Shape;549;p8"/>
            <p:cNvSpPr/>
            <p:nvPr/>
          </p:nvSpPr>
          <p:spPr>
            <a:xfrm>
              <a:off x="12622889" y="5216177"/>
              <a:ext cx="302895" cy="611505"/>
            </a:xfrm>
            <a:custGeom>
              <a:avLst/>
              <a:gdLst/>
              <a:ahLst/>
              <a:cxnLst/>
              <a:rect l="l" t="t" r="r" b="b"/>
              <a:pathLst>
                <a:path w="302895" h="611504" extrusionOk="0">
                  <a:moveTo>
                    <a:pt x="302604" y="611038"/>
                  </a:moveTo>
                  <a:lnTo>
                    <a:pt x="206695" y="23496"/>
                  </a:lnTo>
                  <a:lnTo>
                    <a:pt x="179127" y="0"/>
                  </a:lnTo>
                  <a:lnTo>
                    <a:pt x="100319" y="0"/>
                  </a:lnTo>
                  <a:lnTo>
                    <a:pt x="90295" y="1868"/>
                  </a:lnTo>
                  <a:lnTo>
                    <a:pt x="81831" y="7028"/>
                  </a:lnTo>
                  <a:lnTo>
                    <a:pt x="75679" y="14815"/>
                  </a:lnTo>
                  <a:lnTo>
                    <a:pt x="72588" y="24564"/>
                  </a:lnTo>
                  <a:lnTo>
                    <a:pt x="0" y="61010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0" name="Google Shape;550;p8"/>
            <p:cNvSpPr/>
            <p:nvPr/>
          </p:nvSpPr>
          <p:spPr>
            <a:xfrm>
              <a:off x="12464430" y="5029032"/>
              <a:ext cx="354965" cy="199390"/>
            </a:xfrm>
            <a:custGeom>
              <a:avLst/>
              <a:gdLst/>
              <a:ahLst/>
              <a:cxnLst/>
              <a:rect l="l" t="t" r="r" b="b"/>
              <a:pathLst>
                <a:path w="354965" h="199389" extrusionOk="0">
                  <a:moveTo>
                    <a:pt x="83959" y="0"/>
                  </a:moveTo>
                  <a:lnTo>
                    <a:pt x="0" y="0"/>
                  </a:lnTo>
                  <a:lnTo>
                    <a:pt x="78632" y="175559"/>
                  </a:lnTo>
                  <a:lnTo>
                    <a:pt x="86320" y="185970"/>
                  </a:lnTo>
                  <a:lnTo>
                    <a:pt x="96443" y="193659"/>
                  </a:lnTo>
                  <a:lnTo>
                    <a:pt x="108327" y="198218"/>
                  </a:lnTo>
                  <a:lnTo>
                    <a:pt x="121303" y="199244"/>
                  </a:lnTo>
                  <a:lnTo>
                    <a:pt x="312656" y="186591"/>
                  </a:lnTo>
                  <a:lnTo>
                    <a:pt x="329949" y="181880"/>
                  </a:lnTo>
                  <a:lnTo>
                    <a:pt x="343626" y="171250"/>
                  </a:lnTo>
                  <a:lnTo>
                    <a:pt x="352331" y="156250"/>
                  </a:lnTo>
                  <a:lnTo>
                    <a:pt x="354711" y="138429"/>
                  </a:lnTo>
                  <a:lnTo>
                    <a:pt x="350026" y="121077"/>
                  </a:lnTo>
                  <a:lnTo>
                    <a:pt x="339445" y="107355"/>
                  </a:lnTo>
                  <a:lnTo>
                    <a:pt x="324500" y="98619"/>
                  </a:lnTo>
                  <a:lnTo>
                    <a:pt x="306725" y="96223"/>
                  </a:lnTo>
                  <a:lnTo>
                    <a:pt x="144297" y="106966"/>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1" name="Google Shape;551;p8"/>
            <p:cNvSpPr/>
            <p:nvPr/>
          </p:nvSpPr>
          <p:spPr>
            <a:xfrm>
              <a:off x="12464430" y="5029032"/>
              <a:ext cx="354965" cy="199390"/>
            </a:xfrm>
            <a:custGeom>
              <a:avLst/>
              <a:gdLst/>
              <a:ahLst/>
              <a:cxnLst/>
              <a:rect l="l" t="t" r="r" b="b"/>
              <a:pathLst>
                <a:path w="354965" h="199389" extrusionOk="0">
                  <a:moveTo>
                    <a:pt x="83959" y="0"/>
                  </a:moveTo>
                  <a:lnTo>
                    <a:pt x="144297" y="106966"/>
                  </a:lnTo>
                  <a:lnTo>
                    <a:pt x="306725" y="96223"/>
                  </a:lnTo>
                  <a:lnTo>
                    <a:pt x="324500" y="98619"/>
                  </a:lnTo>
                  <a:lnTo>
                    <a:pt x="339445" y="107355"/>
                  </a:lnTo>
                  <a:lnTo>
                    <a:pt x="350026" y="121077"/>
                  </a:lnTo>
                  <a:lnTo>
                    <a:pt x="354711" y="138429"/>
                  </a:lnTo>
                  <a:lnTo>
                    <a:pt x="352331" y="156250"/>
                  </a:lnTo>
                  <a:lnTo>
                    <a:pt x="343626" y="171250"/>
                  </a:lnTo>
                  <a:lnTo>
                    <a:pt x="329949" y="181880"/>
                  </a:lnTo>
                  <a:lnTo>
                    <a:pt x="312656" y="186591"/>
                  </a:lnTo>
                  <a:lnTo>
                    <a:pt x="121303" y="199244"/>
                  </a:lnTo>
                  <a:lnTo>
                    <a:pt x="108327" y="198218"/>
                  </a:lnTo>
                  <a:lnTo>
                    <a:pt x="96443" y="193659"/>
                  </a:lnTo>
                  <a:lnTo>
                    <a:pt x="86320" y="185970"/>
                  </a:lnTo>
                  <a:lnTo>
                    <a:pt x="78632" y="175559"/>
                  </a:ln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2" name="Google Shape;552;p8"/>
            <p:cNvSpPr/>
            <p:nvPr/>
          </p:nvSpPr>
          <p:spPr>
            <a:xfrm>
              <a:off x="13962326" y="3581069"/>
              <a:ext cx="468630" cy="137795"/>
            </a:xfrm>
            <a:custGeom>
              <a:avLst/>
              <a:gdLst/>
              <a:ahLst/>
              <a:cxnLst/>
              <a:rect l="l" t="t" r="r" b="b"/>
              <a:pathLst>
                <a:path w="468630" h="137795" extrusionOk="0">
                  <a:moveTo>
                    <a:pt x="468450" y="0"/>
                  </a:moveTo>
                  <a:lnTo>
                    <a:pt x="441142" y="39203"/>
                  </a:lnTo>
                  <a:lnTo>
                    <a:pt x="409489" y="71873"/>
                  </a:lnTo>
                  <a:lnTo>
                    <a:pt x="374281" y="98009"/>
                  </a:lnTo>
                  <a:lnTo>
                    <a:pt x="336303" y="117611"/>
                  </a:lnTo>
                  <a:lnTo>
                    <a:pt x="296346" y="130679"/>
                  </a:lnTo>
                  <a:lnTo>
                    <a:pt x="255198" y="137213"/>
                  </a:lnTo>
                  <a:lnTo>
                    <a:pt x="213645" y="137213"/>
                  </a:lnTo>
                  <a:lnTo>
                    <a:pt x="172478" y="130679"/>
                  </a:lnTo>
                  <a:lnTo>
                    <a:pt x="132484" y="117611"/>
                  </a:lnTo>
                  <a:lnTo>
                    <a:pt x="94450" y="98009"/>
                  </a:lnTo>
                  <a:lnTo>
                    <a:pt x="59166" y="71873"/>
                  </a:lnTo>
                  <a:lnTo>
                    <a:pt x="27420" y="39203"/>
                  </a:lnTo>
                  <a:lnTo>
                    <a:pt x="0" y="0"/>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3" name="Google Shape;553;p8"/>
            <p:cNvSpPr/>
            <p:nvPr/>
          </p:nvSpPr>
          <p:spPr>
            <a:xfrm>
              <a:off x="13920777" y="3305730"/>
              <a:ext cx="268605" cy="161925"/>
            </a:xfrm>
            <a:custGeom>
              <a:avLst/>
              <a:gdLst/>
              <a:ahLst/>
              <a:cxnLst/>
              <a:rect l="l" t="t" r="r" b="b"/>
              <a:pathLst>
                <a:path w="268605" h="161925" extrusionOk="0">
                  <a:moveTo>
                    <a:pt x="203159" y="0"/>
                  </a:moveTo>
                  <a:lnTo>
                    <a:pt x="168485" y="6599"/>
                  </a:lnTo>
                  <a:lnTo>
                    <a:pt x="138039" y="26396"/>
                  </a:lnTo>
                  <a:lnTo>
                    <a:pt x="0" y="161834"/>
                  </a:lnTo>
                  <a:lnTo>
                    <a:pt x="268289" y="26396"/>
                  </a:lnTo>
                  <a:lnTo>
                    <a:pt x="237836" y="6599"/>
                  </a:lnTo>
                  <a:lnTo>
                    <a:pt x="2031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4" name="Google Shape;554;p8"/>
            <p:cNvSpPr/>
            <p:nvPr/>
          </p:nvSpPr>
          <p:spPr>
            <a:xfrm>
              <a:off x="13920777" y="3305730"/>
              <a:ext cx="268605" cy="161925"/>
            </a:xfrm>
            <a:custGeom>
              <a:avLst/>
              <a:gdLst/>
              <a:ahLst/>
              <a:cxnLst/>
              <a:rect l="l" t="t" r="r" b="b"/>
              <a:pathLst>
                <a:path w="268605" h="161925" extrusionOk="0">
                  <a:moveTo>
                    <a:pt x="0" y="161834"/>
                  </a:moveTo>
                  <a:lnTo>
                    <a:pt x="34520" y="127973"/>
                  </a:lnTo>
                  <a:lnTo>
                    <a:pt x="69019" y="94110"/>
                  </a:lnTo>
                  <a:lnTo>
                    <a:pt x="103519" y="60250"/>
                  </a:lnTo>
                  <a:lnTo>
                    <a:pt x="138039" y="26396"/>
                  </a:lnTo>
                  <a:lnTo>
                    <a:pt x="168485" y="6599"/>
                  </a:lnTo>
                  <a:lnTo>
                    <a:pt x="203159" y="0"/>
                  </a:lnTo>
                  <a:lnTo>
                    <a:pt x="237836" y="6599"/>
                  </a:lnTo>
                  <a:lnTo>
                    <a:pt x="268289" y="26396"/>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5" name="Google Shape;555;p8"/>
            <p:cNvSpPr/>
            <p:nvPr/>
          </p:nvSpPr>
          <p:spPr>
            <a:xfrm>
              <a:off x="14197976" y="3305730"/>
              <a:ext cx="268605" cy="161925"/>
            </a:xfrm>
            <a:custGeom>
              <a:avLst/>
              <a:gdLst/>
              <a:ahLst/>
              <a:cxnLst/>
              <a:rect l="l" t="t" r="r" b="b"/>
              <a:pathLst>
                <a:path w="268605" h="161925" extrusionOk="0">
                  <a:moveTo>
                    <a:pt x="65129" y="0"/>
                  </a:moveTo>
                  <a:lnTo>
                    <a:pt x="30453" y="6599"/>
                  </a:lnTo>
                  <a:lnTo>
                    <a:pt x="0" y="26396"/>
                  </a:lnTo>
                  <a:lnTo>
                    <a:pt x="268289" y="161834"/>
                  </a:lnTo>
                  <a:lnTo>
                    <a:pt x="130249" y="26396"/>
                  </a:lnTo>
                  <a:lnTo>
                    <a:pt x="99803" y="6599"/>
                  </a:lnTo>
                  <a:lnTo>
                    <a:pt x="6512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6" name="Google Shape;556;p8"/>
            <p:cNvSpPr/>
            <p:nvPr/>
          </p:nvSpPr>
          <p:spPr>
            <a:xfrm>
              <a:off x="14197976" y="3305730"/>
              <a:ext cx="268605" cy="161925"/>
            </a:xfrm>
            <a:custGeom>
              <a:avLst/>
              <a:gdLst/>
              <a:ahLst/>
              <a:cxnLst/>
              <a:rect l="l" t="t" r="r" b="b"/>
              <a:pathLst>
                <a:path w="268605" h="161925" extrusionOk="0">
                  <a:moveTo>
                    <a:pt x="268289" y="161834"/>
                  </a:moveTo>
                  <a:lnTo>
                    <a:pt x="233768" y="127973"/>
                  </a:lnTo>
                  <a:lnTo>
                    <a:pt x="199269" y="94110"/>
                  </a:lnTo>
                  <a:lnTo>
                    <a:pt x="164769" y="60250"/>
                  </a:lnTo>
                  <a:lnTo>
                    <a:pt x="130249" y="26396"/>
                  </a:lnTo>
                  <a:lnTo>
                    <a:pt x="99803" y="6599"/>
                  </a:lnTo>
                  <a:lnTo>
                    <a:pt x="65129" y="0"/>
                  </a:lnTo>
                  <a:lnTo>
                    <a:pt x="30453" y="6599"/>
                  </a:lnTo>
                  <a:lnTo>
                    <a:pt x="0" y="26396"/>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57" name="Google Shape;557;p8"/>
            <p:cNvPicPr preferRelativeResize="0"/>
            <p:nvPr/>
          </p:nvPicPr>
          <p:blipFill rotWithShape="1">
            <a:blip r:embed="rId14">
              <a:alphaModFix/>
            </a:blip>
            <a:srcRect/>
            <a:stretch/>
          </p:blipFill>
          <p:spPr>
            <a:xfrm>
              <a:off x="14240888" y="4423013"/>
              <a:ext cx="242342" cy="226183"/>
            </a:xfrm>
            <a:prstGeom prst="rect">
              <a:avLst/>
            </a:prstGeom>
            <a:noFill/>
            <a:ln>
              <a:noFill/>
            </a:ln>
          </p:spPr>
        </p:pic>
        <p:sp>
          <p:nvSpPr>
            <p:cNvPr id="558" name="Google Shape;558;p8"/>
            <p:cNvSpPr/>
            <p:nvPr/>
          </p:nvSpPr>
          <p:spPr>
            <a:xfrm>
              <a:off x="14240888" y="4423013"/>
              <a:ext cx="242570" cy="226695"/>
            </a:xfrm>
            <a:custGeom>
              <a:avLst/>
              <a:gdLst/>
              <a:ahLst/>
              <a:cxnLst/>
              <a:rect l="l" t="t" r="r" b="b"/>
              <a:pathLst>
                <a:path w="242569" h="226695" extrusionOk="0">
                  <a:moveTo>
                    <a:pt x="62247" y="8820"/>
                  </a:moveTo>
                  <a:lnTo>
                    <a:pt x="64860" y="2299"/>
                  </a:lnTo>
                  <a:lnTo>
                    <a:pt x="72940" y="0"/>
                  </a:lnTo>
                  <a:lnTo>
                    <a:pt x="78594" y="4159"/>
                  </a:lnTo>
                  <a:lnTo>
                    <a:pt x="148606" y="55587"/>
                  </a:lnTo>
                  <a:lnTo>
                    <a:pt x="229463" y="56655"/>
                  </a:lnTo>
                  <a:lnTo>
                    <a:pt x="237228" y="56756"/>
                  </a:lnTo>
                  <a:lnTo>
                    <a:pt x="242342" y="64823"/>
                  </a:lnTo>
                  <a:lnTo>
                    <a:pt x="239125" y="71897"/>
                  </a:lnTo>
                  <a:lnTo>
                    <a:pt x="171990" y="219863"/>
                  </a:lnTo>
                  <a:lnTo>
                    <a:pt x="170244" y="223708"/>
                  </a:lnTo>
                  <a:lnTo>
                    <a:pt x="166411" y="226183"/>
                  </a:lnTo>
                  <a:lnTo>
                    <a:pt x="162189" y="226183"/>
                  </a:lnTo>
                  <a:lnTo>
                    <a:pt x="79901" y="226183"/>
                  </a:lnTo>
                  <a:lnTo>
                    <a:pt x="5453" y="171487"/>
                  </a:lnTo>
                  <a:lnTo>
                    <a:pt x="1482" y="168572"/>
                  </a:lnTo>
                  <a:lnTo>
                    <a:pt x="0" y="163333"/>
                  </a:lnTo>
                  <a:lnTo>
                    <a:pt x="1834" y="158759"/>
                  </a:lnTo>
                  <a:lnTo>
                    <a:pt x="62247" y="882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9" name="Google Shape;559;p8"/>
            <p:cNvSpPr/>
            <p:nvPr/>
          </p:nvSpPr>
          <p:spPr>
            <a:xfrm>
              <a:off x="14018777" y="4651076"/>
              <a:ext cx="339725" cy="179070"/>
            </a:xfrm>
            <a:custGeom>
              <a:avLst/>
              <a:gdLst/>
              <a:ahLst/>
              <a:cxnLst/>
              <a:rect l="l" t="t" r="r" b="b"/>
              <a:pathLst>
                <a:path w="339725" h="179070" extrusionOk="0">
                  <a:moveTo>
                    <a:pt x="291633" y="0"/>
                  </a:moveTo>
                  <a:lnTo>
                    <a:pt x="37491" y="73616"/>
                  </a:lnTo>
                  <a:lnTo>
                    <a:pt x="5993" y="99751"/>
                  </a:lnTo>
                  <a:lnTo>
                    <a:pt x="0" y="119454"/>
                  </a:lnTo>
                  <a:lnTo>
                    <a:pt x="2032" y="140701"/>
                  </a:lnTo>
                  <a:lnTo>
                    <a:pt x="9738" y="156443"/>
                  </a:lnTo>
                  <a:lnTo>
                    <a:pt x="21579" y="168460"/>
                  </a:lnTo>
                  <a:lnTo>
                    <a:pt x="36391" y="176128"/>
                  </a:lnTo>
                  <a:lnTo>
                    <a:pt x="53009" y="178823"/>
                  </a:lnTo>
                  <a:lnTo>
                    <a:pt x="58148" y="178823"/>
                  </a:lnTo>
                  <a:lnTo>
                    <a:pt x="301609" y="104915"/>
                  </a:lnTo>
                  <a:lnTo>
                    <a:pt x="333122" y="78778"/>
                  </a:lnTo>
                  <a:lnTo>
                    <a:pt x="339114" y="59071"/>
                  </a:lnTo>
                  <a:lnTo>
                    <a:pt x="337080" y="37818"/>
                  </a:lnTo>
                  <a:lnTo>
                    <a:pt x="327032" y="19034"/>
                  </a:lnTo>
                  <a:lnTo>
                    <a:pt x="311171" y="6045"/>
                  </a:lnTo>
                  <a:lnTo>
                    <a:pt x="29163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0" name="Google Shape;560;p8"/>
            <p:cNvSpPr/>
            <p:nvPr/>
          </p:nvSpPr>
          <p:spPr>
            <a:xfrm>
              <a:off x="14018777" y="4651076"/>
              <a:ext cx="339725" cy="179070"/>
            </a:xfrm>
            <a:custGeom>
              <a:avLst/>
              <a:gdLst/>
              <a:ahLst/>
              <a:cxnLst/>
              <a:rect l="l" t="t" r="r" b="b"/>
              <a:pathLst>
                <a:path w="339725" h="179070" extrusionOk="0">
                  <a:moveTo>
                    <a:pt x="53009" y="178823"/>
                  </a:moveTo>
                  <a:lnTo>
                    <a:pt x="9738" y="156443"/>
                  </a:lnTo>
                  <a:lnTo>
                    <a:pt x="0" y="119454"/>
                  </a:lnTo>
                  <a:lnTo>
                    <a:pt x="5993" y="99751"/>
                  </a:lnTo>
                  <a:lnTo>
                    <a:pt x="18871" y="83751"/>
                  </a:lnTo>
                  <a:lnTo>
                    <a:pt x="37491" y="73616"/>
                  </a:lnTo>
                  <a:lnTo>
                    <a:pt x="270560" y="2045"/>
                  </a:lnTo>
                  <a:lnTo>
                    <a:pt x="291633" y="0"/>
                  </a:lnTo>
                  <a:lnTo>
                    <a:pt x="311171" y="6045"/>
                  </a:lnTo>
                  <a:lnTo>
                    <a:pt x="327032" y="19034"/>
                  </a:lnTo>
                  <a:lnTo>
                    <a:pt x="337080" y="37818"/>
                  </a:lnTo>
                  <a:lnTo>
                    <a:pt x="339114" y="59071"/>
                  </a:lnTo>
                  <a:lnTo>
                    <a:pt x="333122" y="78778"/>
                  </a:lnTo>
                  <a:lnTo>
                    <a:pt x="301609" y="104915"/>
                  </a:lnTo>
                  <a:lnTo>
                    <a:pt x="68552" y="176486"/>
                  </a:lnTo>
                  <a:lnTo>
                    <a:pt x="58148" y="178823"/>
                  </a:lnTo>
                  <a:lnTo>
                    <a:pt x="53009" y="17882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1" name="Google Shape;561;p8"/>
            <p:cNvSpPr/>
            <p:nvPr/>
          </p:nvSpPr>
          <p:spPr>
            <a:xfrm>
              <a:off x="13875348" y="4837388"/>
              <a:ext cx="118745" cy="307975"/>
            </a:xfrm>
            <a:custGeom>
              <a:avLst/>
              <a:gdLst/>
              <a:ahLst/>
              <a:cxnLst/>
              <a:rect l="l" t="t" r="r" b="b"/>
              <a:pathLst>
                <a:path w="118744" h="307975" extrusionOk="0">
                  <a:moveTo>
                    <a:pt x="89802" y="0"/>
                  </a:moveTo>
                  <a:lnTo>
                    <a:pt x="52841" y="15033"/>
                  </a:lnTo>
                  <a:lnTo>
                    <a:pt x="0" y="266014"/>
                  </a:lnTo>
                  <a:lnTo>
                    <a:pt x="82" y="280136"/>
                  </a:lnTo>
                  <a:lnTo>
                    <a:pt x="5481" y="292693"/>
                  </a:lnTo>
                  <a:lnTo>
                    <a:pt x="15277" y="302343"/>
                  </a:lnTo>
                  <a:lnTo>
                    <a:pt x="28547" y="307743"/>
                  </a:lnTo>
                  <a:lnTo>
                    <a:pt x="42920" y="307660"/>
                  </a:lnTo>
                  <a:lnTo>
                    <a:pt x="55691" y="302345"/>
                  </a:lnTo>
                  <a:lnTo>
                    <a:pt x="65498" y="292711"/>
                  </a:lnTo>
                  <a:lnTo>
                    <a:pt x="70980" y="279673"/>
                  </a:lnTo>
                  <a:lnTo>
                    <a:pt x="118350" y="41741"/>
                  </a:lnTo>
                  <a:lnTo>
                    <a:pt x="118262" y="27617"/>
                  </a:lnTo>
                  <a:lnTo>
                    <a:pt x="112864" y="15056"/>
                  </a:lnTo>
                  <a:lnTo>
                    <a:pt x="103071" y="5401"/>
                  </a:lnTo>
                  <a:lnTo>
                    <a:pt x="8980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2" name="Google Shape;562;p8"/>
            <p:cNvSpPr/>
            <p:nvPr/>
          </p:nvSpPr>
          <p:spPr>
            <a:xfrm>
              <a:off x="13875348" y="4837388"/>
              <a:ext cx="118745" cy="307975"/>
            </a:xfrm>
            <a:custGeom>
              <a:avLst/>
              <a:gdLst/>
              <a:ahLst/>
              <a:cxnLst/>
              <a:rect l="l" t="t" r="r" b="b"/>
              <a:pathLst>
                <a:path w="118744" h="307975" extrusionOk="0">
                  <a:moveTo>
                    <a:pt x="28547" y="307743"/>
                  </a:moveTo>
                  <a:lnTo>
                    <a:pt x="15277" y="302343"/>
                  </a:lnTo>
                  <a:lnTo>
                    <a:pt x="5481" y="292693"/>
                  </a:lnTo>
                  <a:lnTo>
                    <a:pt x="82" y="280136"/>
                  </a:lnTo>
                  <a:lnTo>
                    <a:pt x="0" y="266014"/>
                  </a:lnTo>
                  <a:lnTo>
                    <a:pt x="47345" y="28082"/>
                  </a:lnTo>
                  <a:lnTo>
                    <a:pt x="52841" y="15033"/>
                  </a:lnTo>
                  <a:lnTo>
                    <a:pt x="62655" y="5399"/>
                  </a:lnTo>
                  <a:lnTo>
                    <a:pt x="75429" y="87"/>
                  </a:lnTo>
                  <a:lnTo>
                    <a:pt x="89802" y="0"/>
                  </a:lnTo>
                  <a:lnTo>
                    <a:pt x="103071" y="5401"/>
                  </a:lnTo>
                  <a:lnTo>
                    <a:pt x="112864" y="15056"/>
                  </a:lnTo>
                  <a:lnTo>
                    <a:pt x="118262" y="27617"/>
                  </a:lnTo>
                  <a:lnTo>
                    <a:pt x="118350" y="41741"/>
                  </a:lnTo>
                  <a:lnTo>
                    <a:pt x="70980" y="279673"/>
                  </a:lnTo>
                  <a:lnTo>
                    <a:pt x="65498" y="292711"/>
                  </a:lnTo>
                  <a:lnTo>
                    <a:pt x="55691" y="302345"/>
                  </a:lnTo>
                  <a:lnTo>
                    <a:pt x="42920" y="307660"/>
                  </a:lnTo>
                  <a:lnTo>
                    <a:pt x="28547" y="30774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3" name="Google Shape;563;p8"/>
            <p:cNvSpPr/>
            <p:nvPr/>
          </p:nvSpPr>
          <p:spPr>
            <a:xfrm>
              <a:off x="14056623" y="4837395"/>
              <a:ext cx="118745" cy="307975"/>
            </a:xfrm>
            <a:custGeom>
              <a:avLst/>
              <a:gdLst/>
              <a:ahLst/>
              <a:cxnLst/>
              <a:rect l="l" t="t" r="r" b="b"/>
              <a:pathLst>
                <a:path w="118744" h="307975" extrusionOk="0">
                  <a:moveTo>
                    <a:pt x="42908" y="79"/>
                  </a:moveTo>
                  <a:lnTo>
                    <a:pt x="5476" y="15049"/>
                  </a:lnTo>
                  <a:lnTo>
                    <a:pt x="0" y="41728"/>
                  </a:lnTo>
                  <a:lnTo>
                    <a:pt x="47345" y="279660"/>
                  </a:lnTo>
                  <a:lnTo>
                    <a:pt x="52840" y="292710"/>
                  </a:lnTo>
                  <a:lnTo>
                    <a:pt x="62654" y="302342"/>
                  </a:lnTo>
                  <a:lnTo>
                    <a:pt x="75423" y="307651"/>
                  </a:lnTo>
                  <a:lnTo>
                    <a:pt x="89789" y="307730"/>
                  </a:lnTo>
                  <a:lnTo>
                    <a:pt x="103058" y="302331"/>
                  </a:lnTo>
                  <a:lnTo>
                    <a:pt x="112851" y="292681"/>
                  </a:lnTo>
                  <a:lnTo>
                    <a:pt x="118250" y="280123"/>
                  </a:lnTo>
                  <a:lnTo>
                    <a:pt x="118337" y="266002"/>
                  </a:lnTo>
                  <a:lnTo>
                    <a:pt x="70980" y="28070"/>
                  </a:lnTo>
                  <a:lnTo>
                    <a:pt x="65489" y="15020"/>
                  </a:lnTo>
                  <a:lnTo>
                    <a:pt x="55677" y="5388"/>
                  </a:lnTo>
                  <a:lnTo>
                    <a:pt x="42908" y="79"/>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4" name="Google Shape;564;p8"/>
            <p:cNvSpPr/>
            <p:nvPr/>
          </p:nvSpPr>
          <p:spPr>
            <a:xfrm>
              <a:off x="14056623" y="4837395"/>
              <a:ext cx="118745" cy="307975"/>
            </a:xfrm>
            <a:custGeom>
              <a:avLst/>
              <a:gdLst/>
              <a:ahLst/>
              <a:cxnLst/>
              <a:rect l="l" t="t" r="r" b="b"/>
              <a:pathLst>
                <a:path w="118744" h="307975" extrusionOk="0">
                  <a:moveTo>
                    <a:pt x="47345" y="279660"/>
                  </a:moveTo>
                  <a:lnTo>
                    <a:pt x="0" y="41728"/>
                  </a:lnTo>
                  <a:lnTo>
                    <a:pt x="80" y="27607"/>
                  </a:lnTo>
                  <a:lnTo>
                    <a:pt x="5476" y="15049"/>
                  </a:lnTo>
                  <a:lnTo>
                    <a:pt x="15271" y="5399"/>
                  </a:lnTo>
                  <a:lnTo>
                    <a:pt x="28547" y="0"/>
                  </a:lnTo>
                  <a:lnTo>
                    <a:pt x="42908" y="79"/>
                  </a:lnTo>
                  <a:lnTo>
                    <a:pt x="55677" y="5388"/>
                  </a:lnTo>
                  <a:lnTo>
                    <a:pt x="65489" y="15020"/>
                  </a:lnTo>
                  <a:lnTo>
                    <a:pt x="70980" y="28070"/>
                  </a:lnTo>
                  <a:lnTo>
                    <a:pt x="118337" y="266002"/>
                  </a:lnTo>
                  <a:lnTo>
                    <a:pt x="118250" y="280123"/>
                  </a:lnTo>
                  <a:lnTo>
                    <a:pt x="112851" y="292681"/>
                  </a:lnTo>
                  <a:lnTo>
                    <a:pt x="103058" y="302331"/>
                  </a:lnTo>
                  <a:lnTo>
                    <a:pt x="89789" y="307730"/>
                  </a:lnTo>
                  <a:lnTo>
                    <a:pt x="75423" y="307651"/>
                  </a:lnTo>
                  <a:lnTo>
                    <a:pt x="62654" y="302342"/>
                  </a:lnTo>
                  <a:lnTo>
                    <a:pt x="52840" y="292710"/>
                  </a:lnTo>
                  <a:lnTo>
                    <a:pt x="47345" y="27966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5" name="Google Shape;565;p8"/>
            <p:cNvSpPr/>
            <p:nvPr/>
          </p:nvSpPr>
          <p:spPr>
            <a:xfrm>
              <a:off x="13959544" y="4713413"/>
              <a:ext cx="381635" cy="429259"/>
            </a:xfrm>
            <a:custGeom>
              <a:avLst/>
              <a:gdLst/>
              <a:ahLst/>
              <a:cxnLst/>
              <a:rect l="l" t="t" r="r" b="b"/>
              <a:pathLst>
                <a:path w="381634" h="429260" extrusionOk="0">
                  <a:moveTo>
                    <a:pt x="34895" y="0"/>
                  </a:moveTo>
                  <a:lnTo>
                    <a:pt x="7829" y="37721"/>
                  </a:lnTo>
                  <a:lnTo>
                    <a:pt x="0" y="77726"/>
                  </a:lnTo>
                  <a:lnTo>
                    <a:pt x="4944" y="93350"/>
                  </a:lnTo>
                  <a:lnTo>
                    <a:pt x="19904" y="103474"/>
                  </a:lnTo>
                  <a:lnTo>
                    <a:pt x="173763" y="152741"/>
                  </a:lnTo>
                  <a:lnTo>
                    <a:pt x="297303" y="429185"/>
                  </a:lnTo>
                  <a:lnTo>
                    <a:pt x="381263" y="415188"/>
                  </a:lnTo>
                  <a:lnTo>
                    <a:pt x="265250" y="92253"/>
                  </a:lnTo>
                  <a:lnTo>
                    <a:pt x="231336" y="59458"/>
                  </a:lnTo>
                  <a:lnTo>
                    <a:pt x="52410" y="2161"/>
                  </a:lnTo>
                  <a:lnTo>
                    <a:pt x="3489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66" name="Google Shape;566;p8"/>
            <p:cNvPicPr preferRelativeResize="0"/>
            <p:nvPr/>
          </p:nvPicPr>
          <p:blipFill rotWithShape="1">
            <a:blip r:embed="rId15">
              <a:alphaModFix/>
            </a:blip>
            <a:srcRect/>
            <a:stretch/>
          </p:blipFill>
          <p:spPr>
            <a:xfrm>
              <a:off x="11396643" y="7218795"/>
              <a:ext cx="1730023" cy="1933256"/>
            </a:xfrm>
            <a:prstGeom prst="rect">
              <a:avLst/>
            </a:prstGeom>
            <a:noFill/>
            <a:ln>
              <a:noFill/>
            </a:ln>
          </p:spPr>
        </p:pic>
        <p:sp>
          <p:nvSpPr>
            <p:cNvPr id="567" name="Google Shape;567;p8"/>
            <p:cNvSpPr/>
            <p:nvPr/>
          </p:nvSpPr>
          <p:spPr>
            <a:xfrm>
              <a:off x="13959544" y="4713413"/>
              <a:ext cx="381635" cy="429259"/>
            </a:xfrm>
            <a:custGeom>
              <a:avLst/>
              <a:gdLst/>
              <a:ahLst/>
              <a:cxnLst/>
              <a:rect l="l" t="t" r="r" b="b"/>
              <a:pathLst>
                <a:path w="381634" h="429260" extrusionOk="0">
                  <a:moveTo>
                    <a:pt x="297303" y="429185"/>
                  </a:moveTo>
                  <a:lnTo>
                    <a:pt x="173763" y="152741"/>
                  </a:lnTo>
                  <a:lnTo>
                    <a:pt x="19904" y="103474"/>
                  </a:lnTo>
                  <a:lnTo>
                    <a:pt x="4944" y="93350"/>
                  </a:lnTo>
                  <a:lnTo>
                    <a:pt x="0" y="77726"/>
                  </a:lnTo>
                  <a:lnTo>
                    <a:pt x="1989" y="58538"/>
                  </a:lnTo>
                  <a:lnTo>
                    <a:pt x="7829" y="37721"/>
                  </a:lnTo>
                  <a:lnTo>
                    <a:pt x="14643" y="19103"/>
                  </a:lnTo>
                  <a:lnTo>
                    <a:pt x="22986" y="6088"/>
                  </a:lnTo>
                  <a:lnTo>
                    <a:pt x="34895" y="0"/>
                  </a:lnTo>
                  <a:lnTo>
                    <a:pt x="52410" y="2161"/>
                  </a:lnTo>
                  <a:lnTo>
                    <a:pt x="231336" y="59458"/>
                  </a:lnTo>
                  <a:lnTo>
                    <a:pt x="265250" y="92253"/>
                  </a:lnTo>
                  <a:lnTo>
                    <a:pt x="381263" y="415188"/>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8" name="Google Shape;568;p8"/>
            <p:cNvSpPr/>
            <p:nvPr/>
          </p:nvSpPr>
          <p:spPr>
            <a:xfrm>
              <a:off x="13937186" y="4439891"/>
              <a:ext cx="244475" cy="420370"/>
            </a:xfrm>
            <a:custGeom>
              <a:avLst/>
              <a:gdLst/>
              <a:ahLst/>
              <a:cxnLst/>
              <a:rect l="l" t="t" r="r" b="b"/>
              <a:pathLst>
                <a:path w="244475" h="420370" extrusionOk="0">
                  <a:moveTo>
                    <a:pt x="123514" y="0"/>
                  </a:moveTo>
                  <a:lnTo>
                    <a:pt x="75625" y="13931"/>
                  </a:lnTo>
                  <a:lnTo>
                    <a:pt x="53388" y="58339"/>
                  </a:lnTo>
                  <a:lnTo>
                    <a:pt x="0" y="364474"/>
                  </a:lnTo>
                  <a:lnTo>
                    <a:pt x="730" y="376211"/>
                  </a:lnTo>
                  <a:lnTo>
                    <a:pt x="27065" y="413205"/>
                  </a:lnTo>
                  <a:lnTo>
                    <a:pt x="49304" y="419849"/>
                  </a:lnTo>
                  <a:lnTo>
                    <a:pt x="61116" y="419384"/>
                  </a:lnTo>
                  <a:lnTo>
                    <a:pt x="203491" y="397835"/>
                  </a:lnTo>
                  <a:lnTo>
                    <a:pt x="244277" y="82766"/>
                  </a:lnTo>
                  <a:lnTo>
                    <a:pt x="242516" y="58242"/>
                  </a:lnTo>
                  <a:lnTo>
                    <a:pt x="231808" y="37029"/>
                  </a:lnTo>
                  <a:lnTo>
                    <a:pt x="213883" y="21357"/>
                  </a:lnTo>
                  <a:lnTo>
                    <a:pt x="190473" y="13457"/>
                  </a:lnTo>
                  <a:lnTo>
                    <a:pt x="12351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9" name="Google Shape;569;p8"/>
            <p:cNvSpPr/>
            <p:nvPr/>
          </p:nvSpPr>
          <p:spPr>
            <a:xfrm>
              <a:off x="13937186" y="4439891"/>
              <a:ext cx="244475" cy="420370"/>
            </a:xfrm>
            <a:custGeom>
              <a:avLst/>
              <a:gdLst/>
              <a:ahLst/>
              <a:cxnLst/>
              <a:rect l="l" t="t" r="r" b="b"/>
              <a:pathLst>
                <a:path w="244475" h="420370" extrusionOk="0">
                  <a:moveTo>
                    <a:pt x="203491" y="397835"/>
                  </a:moveTo>
                  <a:lnTo>
                    <a:pt x="61116" y="419384"/>
                  </a:lnTo>
                  <a:lnTo>
                    <a:pt x="49304" y="419849"/>
                  </a:lnTo>
                  <a:lnTo>
                    <a:pt x="37816" y="417749"/>
                  </a:lnTo>
                  <a:lnTo>
                    <a:pt x="3997" y="387368"/>
                  </a:lnTo>
                  <a:lnTo>
                    <a:pt x="0" y="364474"/>
                  </a:lnTo>
                  <a:lnTo>
                    <a:pt x="53388" y="58339"/>
                  </a:lnTo>
                  <a:lnTo>
                    <a:pt x="60041" y="33377"/>
                  </a:lnTo>
                  <a:lnTo>
                    <a:pt x="75625" y="13931"/>
                  </a:lnTo>
                  <a:lnTo>
                    <a:pt x="97623" y="2104"/>
                  </a:lnTo>
                  <a:lnTo>
                    <a:pt x="123514" y="0"/>
                  </a:lnTo>
                  <a:lnTo>
                    <a:pt x="190473" y="13457"/>
                  </a:lnTo>
                  <a:lnTo>
                    <a:pt x="213883" y="21357"/>
                  </a:lnTo>
                  <a:lnTo>
                    <a:pt x="231808" y="37029"/>
                  </a:lnTo>
                  <a:lnTo>
                    <a:pt x="242516" y="58242"/>
                  </a:lnTo>
                  <a:lnTo>
                    <a:pt x="244277" y="82766"/>
                  </a:lnTo>
                  <a:lnTo>
                    <a:pt x="203491" y="397835"/>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70" name="Google Shape;570;p8"/>
            <p:cNvPicPr preferRelativeResize="0"/>
            <p:nvPr/>
          </p:nvPicPr>
          <p:blipFill rotWithShape="1">
            <a:blip r:embed="rId16">
              <a:alphaModFix/>
            </a:blip>
            <a:srcRect/>
            <a:stretch/>
          </p:blipFill>
          <p:spPr>
            <a:xfrm>
              <a:off x="14002058" y="4211776"/>
              <a:ext cx="203968" cy="203956"/>
            </a:xfrm>
            <a:prstGeom prst="rect">
              <a:avLst/>
            </a:prstGeom>
            <a:noFill/>
            <a:ln>
              <a:noFill/>
            </a:ln>
          </p:spPr>
        </p:pic>
        <p:sp>
          <p:nvSpPr>
            <p:cNvPr id="571" name="Google Shape;571;p8"/>
            <p:cNvSpPr/>
            <p:nvPr/>
          </p:nvSpPr>
          <p:spPr>
            <a:xfrm>
              <a:off x="13841696" y="4833486"/>
              <a:ext cx="306070"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2" name="Google Shape;572;p8"/>
            <p:cNvSpPr/>
            <p:nvPr/>
          </p:nvSpPr>
          <p:spPr>
            <a:xfrm>
              <a:off x="13841696" y="4833486"/>
              <a:ext cx="306070" cy="73660"/>
            </a:xfrm>
            <a:custGeom>
              <a:avLst/>
              <a:gdLst/>
              <a:ahLst/>
              <a:cxnLst/>
              <a:rect l="l" t="t" r="r" b="b"/>
              <a:pathLst>
                <a:path w="306069" h="73660" extrusionOk="0">
                  <a:moveTo>
                    <a:pt x="270186" y="73618"/>
                  </a:moveTo>
                  <a:lnTo>
                    <a:pt x="35571" y="73618"/>
                  </a:lnTo>
                  <a:lnTo>
                    <a:pt x="21723" y="70725"/>
                  </a:lnTo>
                  <a:lnTo>
                    <a:pt x="10416" y="62836"/>
                  </a:lnTo>
                  <a:lnTo>
                    <a:pt x="2794" y="51137"/>
                  </a:lnTo>
                  <a:lnTo>
                    <a:pt x="0" y="36815"/>
                  </a:lnTo>
                  <a:lnTo>
                    <a:pt x="2794" y="22486"/>
                  </a:lnTo>
                  <a:lnTo>
                    <a:pt x="10416" y="10783"/>
                  </a:lnTo>
                  <a:lnTo>
                    <a:pt x="21723" y="2893"/>
                  </a:lnTo>
                  <a:lnTo>
                    <a:pt x="35571" y="0"/>
                  </a:lnTo>
                  <a:lnTo>
                    <a:pt x="270186" y="0"/>
                  </a:lnTo>
                  <a:lnTo>
                    <a:pt x="284035" y="2893"/>
                  </a:lnTo>
                  <a:lnTo>
                    <a:pt x="295341" y="10783"/>
                  </a:lnTo>
                  <a:lnTo>
                    <a:pt x="302963" y="22486"/>
                  </a:lnTo>
                  <a:lnTo>
                    <a:pt x="305758" y="36815"/>
                  </a:lnTo>
                  <a:lnTo>
                    <a:pt x="302963" y="51137"/>
                  </a:lnTo>
                  <a:lnTo>
                    <a:pt x="295341" y="62836"/>
                  </a:lnTo>
                  <a:lnTo>
                    <a:pt x="284035" y="70725"/>
                  </a:lnTo>
                  <a:lnTo>
                    <a:pt x="270186" y="7361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3" name="Google Shape;573;p8"/>
            <p:cNvSpPr/>
            <p:nvPr/>
          </p:nvSpPr>
          <p:spPr>
            <a:xfrm>
              <a:off x="14088915" y="4650853"/>
              <a:ext cx="269240" cy="281940"/>
            </a:xfrm>
            <a:custGeom>
              <a:avLst/>
              <a:gdLst/>
              <a:ahLst/>
              <a:cxnLst/>
              <a:rect l="l" t="t" r="r" b="b"/>
              <a:pathLst>
                <a:path w="269240" h="281939" extrusionOk="0">
                  <a:moveTo>
                    <a:pt x="213411" y="0"/>
                  </a:moveTo>
                  <a:lnTo>
                    <a:pt x="193498" y="4812"/>
                  </a:lnTo>
                  <a:lnTo>
                    <a:pt x="176363" y="17322"/>
                  </a:lnTo>
                  <a:lnTo>
                    <a:pt x="0" y="225852"/>
                  </a:lnTo>
                  <a:lnTo>
                    <a:pt x="27994" y="281829"/>
                  </a:lnTo>
                  <a:lnTo>
                    <a:pt x="255271" y="89370"/>
                  </a:lnTo>
                  <a:lnTo>
                    <a:pt x="266200" y="71191"/>
                  </a:lnTo>
                  <a:lnTo>
                    <a:pt x="269201" y="50937"/>
                  </a:lnTo>
                  <a:lnTo>
                    <a:pt x="264384" y="31036"/>
                  </a:lnTo>
                  <a:lnTo>
                    <a:pt x="251854" y="13917"/>
                  </a:lnTo>
                  <a:lnTo>
                    <a:pt x="233672" y="2997"/>
                  </a:lnTo>
                  <a:lnTo>
                    <a:pt x="21341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4" name="Google Shape;574;p8"/>
            <p:cNvSpPr/>
            <p:nvPr/>
          </p:nvSpPr>
          <p:spPr>
            <a:xfrm>
              <a:off x="14088915" y="4650853"/>
              <a:ext cx="269240" cy="281940"/>
            </a:xfrm>
            <a:custGeom>
              <a:avLst/>
              <a:gdLst/>
              <a:ahLst/>
              <a:cxnLst/>
              <a:rect l="l" t="t" r="r" b="b"/>
              <a:pathLst>
                <a:path w="269240" h="281939" extrusionOk="0">
                  <a:moveTo>
                    <a:pt x="0" y="225852"/>
                  </a:moveTo>
                  <a:lnTo>
                    <a:pt x="176363" y="17322"/>
                  </a:lnTo>
                  <a:lnTo>
                    <a:pt x="193498" y="4812"/>
                  </a:lnTo>
                  <a:lnTo>
                    <a:pt x="213411" y="0"/>
                  </a:lnTo>
                  <a:lnTo>
                    <a:pt x="233672" y="2997"/>
                  </a:lnTo>
                  <a:lnTo>
                    <a:pt x="251854" y="13917"/>
                  </a:lnTo>
                  <a:lnTo>
                    <a:pt x="264384" y="31036"/>
                  </a:lnTo>
                  <a:lnTo>
                    <a:pt x="269201" y="50937"/>
                  </a:lnTo>
                  <a:lnTo>
                    <a:pt x="266200" y="71191"/>
                  </a:lnTo>
                  <a:lnTo>
                    <a:pt x="255271" y="89370"/>
                  </a:lnTo>
                  <a:lnTo>
                    <a:pt x="27994" y="2818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5" name="Google Shape;575;p8"/>
            <p:cNvSpPr/>
            <p:nvPr/>
          </p:nvSpPr>
          <p:spPr>
            <a:xfrm>
              <a:off x="14020037" y="4477968"/>
              <a:ext cx="367665" cy="234315"/>
            </a:xfrm>
            <a:custGeom>
              <a:avLst/>
              <a:gdLst/>
              <a:ahLst/>
              <a:cxnLst/>
              <a:rect l="l" t="t" r="r" b="b"/>
              <a:pathLst>
                <a:path w="367665" h="234314" extrusionOk="0">
                  <a:moveTo>
                    <a:pt x="71005" y="0"/>
                  </a:moveTo>
                  <a:lnTo>
                    <a:pt x="0" y="53489"/>
                  </a:lnTo>
                  <a:lnTo>
                    <a:pt x="121466" y="216093"/>
                  </a:lnTo>
                  <a:lnTo>
                    <a:pt x="159500" y="233848"/>
                  </a:lnTo>
                  <a:lnTo>
                    <a:pt x="325284" y="224336"/>
                  </a:lnTo>
                  <a:lnTo>
                    <a:pt x="342336" y="219848"/>
                  </a:lnTo>
                  <a:lnTo>
                    <a:pt x="355880" y="209505"/>
                  </a:lnTo>
                  <a:lnTo>
                    <a:pt x="364570" y="194819"/>
                  </a:lnTo>
                  <a:lnTo>
                    <a:pt x="367063" y="177305"/>
                  </a:lnTo>
                  <a:lnTo>
                    <a:pt x="362601" y="160180"/>
                  </a:lnTo>
                  <a:lnTo>
                    <a:pt x="352307" y="146573"/>
                  </a:lnTo>
                  <a:lnTo>
                    <a:pt x="337680" y="137840"/>
                  </a:lnTo>
                  <a:lnTo>
                    <a:pt x="320220" y="135338"/>
                  </a:lnTo>
                  <a:lnTo>
                    <a:pt x="178197" y="143505"/>
                  </a:lnTo>
                  <a:lnTo>
                    <a:pt x="7100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6" name="Google Shape;576;p8"/>
            <p:cNvSpPr/>
            <p:nvPr/>
          </p:nvSpPr>
          <p:spPr>
            <a:xfrm>
              <a:off x="14020037" y="4477968"/>
              <a:ext cx="367665" cy="234315"/>
            </a:xfrm>
            <a:custGeom>
              <a:avLst/>
              <a:gdLst/>
              <a:ahLst/>
              <a:cxnLst/>
              <a:rect l="l" t="t" r="r" b="b"/>
              <a:pathLst>
                <a:path w="367665" h="234314" extrusionOk="0">
                  <a:moveTo>
                    <a:pt x="71005" y="0"/>
                  </a:moveTo>
                  <a:lnTo>
                    <a:pt x="178197" y="143505"/>
                  </a:lnTo>
                  <a:lnTo>
                    <a:pt x="320220" y="135338"/>
                  </a:lnTo>
                  <a:lnTo>
                    <a:pt x="337680" y="137840"/>
                  </a:lnTo>
                  <a:lnTo>
                    <a:pt x="352307" y="146573"/>
                  </a:lnTo>
                  <a:lnTo>
                    <a:pt x="362601" y="160180"/>
                  </a:lnTo>
                  <a:lnTo>
                    <a:pt x="367063" y="177305"/>
                  </a:lnTo>
                  <a:lnTo>
                    <a:pt x="364570" y="194819"/>
                  </a:lnTo>
                  <a:lnTo>
                    <a:pt x="355880" y="209505"/>
                  </a:lnTo>
                  <a:lnTo>
                    <a:pt x="342336" y="219848"/>
                  </a:lnTo>
                  <a:lnTo>
                    <a:pt x="325284" y="224336"/>
                  </a:lnTo>
                  <a:lnTo>
                    <a:pt x="159500" y="233848"/>
                  </a:lnTo>
                  <a:lnTo>
                    <a:pt x="148508" y="233104"/>
                  </a:lnTo>
                  <a:lnTo>
                    <a:pt x="138212" y="229744"/>
                  </a:lnTo>
                  <a:lnTo>
                    <a:pt x="129052" y="223997"/>
                  </a:lnTo>
                  <a:lnTo>
                    <a:pt x="121466" y="216093"/>
                  </a:lnTo>
                  <a:lnTo>
                    <a:pt x="0" y="5348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7" name="Google Shape;577;p8"/>
            <p:cNvSpPr/>
            <p:nvPr/>
          </p:nvSpPr>
          <p:spPr>
            <a:xfrm>
              <a:off x="14734094" y="4554449"/>
              <a:ext cx="255270" cy="133350"/>
            </a:xfrm>
            <a:custGeom>
              <a:avLst/>
              <a:gdLst/>
              <a:ahLst/>
              <a:cxnLst/>
              <a:rect l="l" t="t" r="r" b="b"/>
              <a:pathLst>
                <a:path w="255269" h="133350" extrusionOk="0">
                  <a:moveTo>
                    <a:pt x="218743" y="0"/>
                  </a:moveTo>
                  <a:lnTo>
                    <a:pt x="27981" y="54760"/>
                  </a:lnTo>
                  <a:lnTo>
                    <a:pt x="0" y="89002"/>
                  </a:lnTo>
                  <a:lnTo>
                    <a:pt x="1632" y="104895"/>
                  </a:lnTo>
                  <a:lnTo>
                    <a:pt x="9279" y="118962"/>
                  </a:lnTo>
                  <a:lnTo>
                    <a:pt x="21268" y="128700"/>
                  </a:lnTo>
                  <a:lnTo>
                    <a:pt x="35985" y="133244"/>
                  </a:lnTo>
                  <a:lnTo>
                    <a:pt x="51817" y="131734"/>
                  </a:lnTo>
                  <a:lnTo>
                    <a:pt x="230630" y="77315"/>
                  </a:lnTo>
                  <a:lnTo>
                    <a:pt x="254910" y="41371"/>
                  </a:lnTo>
                  <a:lnTo>
                    <a:pt x="253097" y="28349"/>
                  </a:lnTo>
                  <a:lnTo>
                    <a:pt x="245450" y="14281"/>
                  </a:lnTo>
                  <a:lnTo>
                    <a:pt x="233461" y="4544"/>
                  </a:lnTo>
                  <a:lnTo>
                    <a:pt x="21874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8" name="Google Shape;578;p8"/>
            <p:cNvSpPr/>
            <p:nvPr/>
          </p:nvSpPr>
          <p:spPr>
            <a:xfrm>
              <a:off x="14734094" y="4554449"/>
              <a:ext cx="255270" cy="133350"/>
            </a:xfrm>
            <a:custGeom>
              <a:avLst/>
              <a:gdLst/>
              <a:ahLst/>
              <a:cxnLst/>
              <a:rect l="l" t="t" r="r" b="b"/>
              <a:pathLst>
                <a:path w="255269" h="133350" extrusionOk="0">
                  <a:moveTo>
                    <a:pt x="237390" y="73432"/>
                  </a:moveTo>
                  <a:lnTo>
                    <a:pt x="246596" y="64785"/>
                  </a:lnTo>
                  <a:lnTo>
                    <a:pt x="252589" y="53807"/>
                  </a:lnTo>
                  <a:lnTo>
                    <a:pt x="254910" y="41371"/>
                  </a:lnTo>
                  <a:lnTo>
                    <a:pt x="253097" y="28349"/>
                  </a:lnTo>
                  <a:lnTo>
                    <a:pt x="245450" y="14281"/>
                  </a:lnTo>
                  <a:lnTo>
                    <a:pt x="233461" y="4544"/>
                  </a:lnTo>
                  <a:lnTo>
                    <a:pt x="218743" y="0"/>
                  </a:lnTo>
                  <a:lnTo>
                    <a:pt x="202912" y="1510"/>
                  </a:lnTo>
                  <a:lnTo>
                    <a:pt x="27981" y="54760"/>
                  </a:lnTo>
                  <a:lnTo>
                    <a:pt x="14022" y="62320"/>
                  </a:lnTo>
                  <a:lnTo>
                    <a:pt x="4412" y="74272"/>
                  </a:lnTo>
                  <a:lnTo>
                    <a:pt x="0" y="89002"/>
                  </a:lnTo>
                  <a:lnTo>
                    <a:pt x="1632" y="104895"/>
                  </a:lnTo>
                  <a:lnTo>
                    <a:pt x="9279" y="118962"/>
                  </a:lnTo>
                  <a:lnTo>
                    <a:pt x="21268" y="128700"/>
                  </a:lnTo>
                  <a:lnTo>
                    <a:pt x="35985" y="133244"/>
                  </a:lnTo>
                  <a:lnTo>
                    <a:pt x="51817" y="131734"/>
                  </a:lnTo>
                  <a:lnTo>
                    <a:pt x="226748" y="78496"/>
                  </a:lnTo>
                  <a:lnTo>
                    <a:pt x="230630" y="77315"/>
                  </a:lnTo>
                  <a:lnTo>
                    <a:pt x="234199" y="75593"/>
                  </a:lnTo>
                  <a:lnTo>
                    <a:pt x="237390" y="73432"/>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9" name="Google Shape;579;p8"/>
            <p:cNvSpPr/>
            <p:nvPr/>
          </p:nvSpPr>
          <p:spPr>
            <a:xfrm>
              <a:off x="15049639" y="4828327"/>
              <a:ext cx="118745" cy="307975"/>
            </a:xfrm>
            <a:custGeom>
              <a:avLst/>
              <a:gdLst/>
              <a:ahLst/>
              <a:cxnLst/>
              <a:rect l="l" t="t" r="r" b="b"/>
              <a:pathLst>
                <a:path w="118744" h="307975" extrusionOk="0">
                  <a:moveTo>
                    <a:pt x="42908" y="87"/>
                  </a:moveTo>
                  <a:lnTo>
                    <a:pt x="5475" y="15056"/>
                  </a:lnTo>
                  <a:lnTo>
                    <a:pt x="0" y="41741"/>
                  </a:lnTo>
                  <a:lnTo>
                    <a:pt x="47357" y="279673"/>
                  </a:lnTo>
                  <a:lnTo>
                    <a:pt x="52839" y="292711"/>
                  </a:lnTo>
                  <a:lnTo>
                    <a:pt x="62646" y="302345"/>
                  </a:lnTo>
                  <a:lnTo>
                    <a:pt x="75417" y="307660"/>
                  </a:lnTo>
                  <a:lnTo>
                    <a:pt x="89789" y="307743"/>
                  </a:lnTo>
                  <a:lnTo>
                    <a:pt x="103060" y="302343"/>
                  </a:lnTo>
                  <a:lnTo>
                    <a:pt x="112856" y="292693"/>
                  </a:lnTo>
                  <a:lnTo>
                    <a:pt x="118255" y="280136"/>
                  </a:lnTo>
                  <a:lnTo>
                    <a:pt x="118337" y="266014"/>
                  </a:lnTo>
                  <a:lnTo>
                    <a:pt x="70992" y="28082"/>
                  </a:lnTo>
                  <a:lnTo>
                    <a:pt x="65496" y="15033"/>
                  </a:lnTo>
                  <a:lnTo>
                    <a:pt x="55682" y="5399"/>
                  </a:lnTo>
                  <a:lnTo>
                    <a:pt x="42908" y="8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0" name="Google Shape;580;p8"/>
            <p:cNvSpPr/>
            <p:nvPr/>
          </p:nvSpPr>
          <p:spPr>
            <a:xfrm>
              <a:off x="15049639" y="4828327"/>
              <a:ext cx="118745" cy="307975"/>
            </a:xfrm>
            <a:custGeom>
              <a:avLst/>
              <a:gdLst/>
              <a:ahLst/>
              <a:cxnLst/>
              <a:rect l="l" t="t" r="r" b="b"/>
              <a:pathLst>
                <a:path w="118744" h="307975" extrusionOk="0">
                  <a:moveTo>
                    <a:pt x="89789" y="307743"/>
                  </a:moveTo>
                  <a:lnTo>
                    <a:pt x="103060" y="302343"/>
                  </a:lnTo>
                  <a:lnTo>
                    <a:pt x="112856" y="292693"/>
                  </a:lnTo>
                  <a:lnTo>
                    <a:pt x="118255" y="280136"/>
                  </a:lnTo>
                  <a:lnTo>
                    <a:pt x="118337" y="266014"/>
                  </a:lnTo>
                  <a:lnTo>
                    <a:pt x="70992" y="28082"/>
                  </a:lnTo>
                  <a:lnTo>
                    <a:pt x="65496" y="15033"/>
                  </a:lnTo>
                  <a:lnTo>
                    <a:pt x="55682" y="5399"/>
                  </a:lnTo>
                  <a:lnTo>
                    <a:pt x="42908" y="87"/>
                  </a:lnTo>
                  <a:lnTo>
                    <a:pt x="28535" y="0"/>
                  </a:lnTo>
                  <a:lnTo>
                    <a:pt x="15266" y="5401"/>
                  </a:lnTo>
                  <a:lnTo>
                    <a:pt x="5475" y="15056"/>
                  </a:lnTo>
                  <a:lnTo>
                    <a:pt x="80" y="27617"/>
                  </a:lnTo>
                  <a:lnTo>
                    <a:pt x="0" y="41741"/>
                  </a:lnTo>
                  <a:lnTo>
                    <a:pt x="47357" y="279673"/>
                  </a:lnTo>
                  <a:lnTo>
                    <a:pt x="52839" y="292711"/>
                  </a:lnTo>
                  <a:lnTo>
                    <a:pt x="62646" y="302345"/>
                  </a:lnTo>
                  <a:lnTo>
                    <a:pt x="75417" y="307660"/>
                  </a:lnTo>
                  <a:lnTo>
                    <a:pt x="89789" y="30774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1" name="Google Shape;581;p8"/>
            <p:cNvSpPr/>
            <p:nvPr/>
          </p:nvSpPr>
          <p:spPr>
            <a:xfrm>
              <a:off x="14868366" y="4828335"/>
              <a:ext cx="118745" cy="307975"/>
            </a:xfrm>
            <a:custGeom>
              <a:avLst/>
              <a:gdLst/>
              <a:ahLst/>
              <a:cxnLst/>
              <a:rect l="l" t="t" r="r" b="b"/>
              <a:pathLst>
                <a:path w="118744" h="307975" extrusionOk="0">
                  <a:moveTo>
                    <a:pt x="89789" y="0"/>
                  </a:moveTo>
                  <a:lnTo>
                    <a:pt x="52848" y="1502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lnTo>
                    <a:pt x="118337" y="41728"/>
                  </a:lnTo>
                  <a:lnTo>
                    <a:pt x="118257" y="27607"/>
                  </a:lnTo>
                  <a:lnTo>
                    <a:pt x="112860" y="15049"/>
                  </a:lnTo>
                  <a:lnTo>
                    <a:pt x="103065" y="5399"/>
                  </a:lnTo>
                  <a:lnTo>
                    <a:pt x="8978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2" name="Google Shape;582;p8"/>
            <p:cNvSpPr/>
            <p:nvPr/>
          </p:nvSpPr>
          <p:spPr>
            <a:xfrm>
              <a:off x="14868366" y="4828335"/>
              <a:ext cx="118745" cy="307975"/>
            </a:xfrm>
            <a:custGeom>
              <a:avLst/>
              <a:gdLst/>
              <a:ahLst/>
              <a:cxnLst/>
              <a:rect l="l" t="t" r="r" b="b"/>
              <a:pathLst>
                <a:path w="118744" h="307975" extrusionOk="0">
                  <a:moveTo>
                    <a:pt x="70992" y="279660"/>
                  </a:moveTo>
                  <a:lnTo>
                    <a:pt x="118337" y="41728"/>
                  </a:lnTo>
                  <a:lnTo>
                    <a:pt x="118257" y="27607"/>
                  </a:lnTo>
                  <a:lnTo>
                    <a:pt x="112860" y="15049"/>
                  </a:lnTo>
                  <a:lnTo>
                    <a:pt x="103065" y="5399"/>
                  </a:lnTo>
                  <a:lnTo>
                    <a:pt x="89789" y="0"/>
                  </a:lnTo>
                  <a:lnTo>
                    <a:pt x="75429" y="79"/>
                  </a:lnTo>
                  <a:lnTo>
                    <a:pt x="62660" y="5388"/>
                  </a:lnTo>
                  <a:lnTo>
                    <a:pt x="52848" y="15020"/>
                  </a:lnTo>
                  <a:lnTo>
                    <a:pt x="47357" y="2807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3" name="Google Shape;583;p8"/>
            <p:cNvSpPr/>
            <p:nvPr/>
          </p:nvSpPr>
          <p:spPr>
            <a:xfrm>
              <a:off x="14673031" y="4704173"/>
              <a:ext cx="401955" cy="429895"/>
            </a:xfrm>
            <a:custGeom>
              <a:avLst/>
              <a:gdLst/>
              <a:ahLst/>
              <a:cxnLst/>
              <a:rect l="l" t="t" r="r" b="b"/>
              <a:pathLst>
                <a:path w="401955" h="429895" extrusionOk="0">
                  <a:moveTo>
                    <a:pt x="353121" y="0"/>
                  </a:moveTo>
                  <a:lnTo>
                    <a:pt x="153180" y="59637"/>
                  </a:lnTo>
                  <a:lnTo>
                    <a:pt x="119280" y="92432"/>
                  </a:lnTo>
                  <a:lnTo>
                    <a:pt x="0" y="429364"/>
                  </a:lnTo>
                  <a:lnTo>
                    <a:pt x="83959" y="429364"/>
                  </a:ln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4" name="Google Shape;584;p8"/>
            <p:cNvSpPr/>
            <p:nvPr/>
          </p:nvSpPr>
          <p:spPr>
            <a:xfrm>
              <a:off x="14673031" y="4704173"/>
              <a:ext cx="401955" cy="429895"/>
            </a:xfrm>
            <a:custGeom>
              <a:avLst/>
              <a:gdLst/>
              <a:ahLst/>
              <a:cxnLst/>
              <a:rect l="l" t="t" r="r" b="b"/>
              <a:pathLst>
                <a:path w="401955" h="429895" extrusionOk="0">
                  <a:moveTo>
                    <a:pt x="83959" y="429364"/>
                  </a:move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lnTo>
                    <a:pt x="332107" y="2340"/>
                  </a:lnTo>
                  <a:lnTo>
                    <a:pt x="153180" y="59637"/>
                  </a:lnTo>
                  <a:lnTo>
                    <a:pt x="119280" y="92432"/>
                  </a:lnTo>
                  <a:lnTo>
                    <a:pt x="0" y="4293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5" name="Google Shape;585;p8"/>
            <p:cNvSpPr/>
            <p:nvPr/>
          </p:nvSpPr>
          <p:spPr>
            <a:xfrm>
              <a:off x="14861865" y="4430830"/>
              <a:ext cx="259079" cy="394970"/>
            </a:xfrm>
            <a:custGeom>
              <a:avLst/>
              <a:gdLst/>
              <a:ahLst/>
              <a:cxnLst/>
              <a:rect l="l" t="t" r="r" b="b"/>
              <a:pathLst>
                <a:path w="259080" h="394970" extrusionOk="0">
                  <a:moveTo>
                    <a:pt x="126065" y="0"/>
                  </a:moveTo>
                  <a:lnTo>
                    <a:pt x="53803" y="13457"/>
                  </a:lnTo>
                  <a:lnTo>
                    <a:pt x="12469" y="37029"/>
                  </a:lnTo>
                  <a:lnTo>
                    <a:pt x="0" y="82766"/>
                  </a:lnTo>
                  <a:lnTo>
                    <a:pt x="35069" y="338854"/>
                  </a:lnTo>
                  <a:lnTo>
                    <a:pt x="91046" y="394831"/>
                  </a:lnTo>
                  <a:lnTo>
                    <a:pt x="258978" y="394831"/>
                  </a:lnTo>
                  <a:lnTo>
                    <a:pt x="196190" y="58339"/>
                  </a:lnTo>
                  <a:lnTo>
                    <a:pt x="173953" y="13931"/>
                  </a:lnTo>
                  <a:lnTo>
                    <a:pt x="12606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6" name="Google Shape;586;p8"/>
            <p:cNvSpPr/>
            <p:nvPr/>
          </p:nvSpPr>
          <p:spPr>
            <a:xfrm>
              <a:off x="14861865" y="4430830"/>
              <a:ext cx="259079" cy="394970"/>
            </a:xfrm>
            <a:custGeom>
              <a:avLst/>
              <a:gdLst/>
              <a:ahLst/>
              <a:cxnLst/>
              <a:rect l="l" t="t" r="r" b="b"/>
              <a:pathLst>
                <a:path w="259080" h="394970" extrusionOk="0">
                  <a:moveTo>
                    <a:pt x="91046" y="394831"/>
                  </a:moveTo>
                  <a:lnTo>
                    <a:pt x="258978" y="394831"/>
                  </a:lnTo>
                  <a:lnTo>
                    <a:pt x="196190" y="58339"/>
                  </a:lnTo>
                  <a:lnTo>
                    <a:pt x="189538" y="33377"/>
                  </a:lnTo>
                  <a:lnTo>
                    <a:pt x="173953" y="13931"/>
                  </a:lnTo>
                  <a:lnTo>
                    <a:pt x="151956" y="2104"/>
                  </a:lnTo>
                  <a:lnTo>
                    <a:pt x="126065" y="0"/>
                  </a:lnTo>
                  <a:lnTo>
                    <a:pt x="53803" y="13457"/>
                  </a:lnTo>
                  <a:lnTo>
                    <a:pt x="30393" y="21357"/>
                  </a:lnTo>
                  <a:lnTo>
                    <a:pt x="12469" y="37029"/>
                  </a:lnTo>
                  <a:lnTo>
                    <a:pt x="1761" y="58242"/>
                  </a:lnTo>
                  <a:lnTo>
                    <a:pt x="0" y="82766"/>
                  </a:lnTo>
                  <a:lnTo>
                    <a:pt x="35069" y="33885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87" name="Google Shape;587;p8"/>
            <p:cNvPicPr preferRelativeResize="0"/>
            <p:nvPr/>
          </p:nvPicPr>
          <p:blipFill rotWithShape="1">
            <a:blip r:embed="rId17">
              <a:alphaModFix/>
            </a:blip>
            <a:srcRect/>
            <a:stretch/>
          </p:blipFill>
          <p:spPr>
            <a:xfrm>
              <a:off x="14837303" y="4202715"/>
              <a:ext cx="203968" cy="203956"/>
            </a:xfrm>
            <a:prstGeom prst="rect">
              <a:avLst/>
            </a:prstGeom>
            <a:noFill/>
            <a:ln>
              <a:noFill/>
            </a:ln>
          </p:spPr>
        </p:pic>
        <p:sp>
          <p:nvSpPr>
            <p:cNvPr id="588" name="Google Shape;588;p8"/>
            <p:cNvSpPr/>
            <p:nvPr/>
          </p:nvSpPr>
          <p:spPr>
            <a:xfrm>
              <a:off x="14895871" y="4824426"/>
              <a:ext cx="306070"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9" name="Google Shape;589;p8"/>
            <p:cNvSpPr/>
            <p:nvPr/>
          </p:nvSpPr>
          <p:spPr>
            <a:xfrm>
              <a:off x="14895871" y="4824426"/>
              <a:ext cx="306070" cy="73660"/>
            </a:xfrm>
            <a:custGeom>
              <a:avLst/>
              <a:gdLst/>
              <a:ahLst/>
              <a:cxnLst/>
              <a:rect l="l" t="t" r="r" b="b"/>
              <a:pathLst>
                <a:path w="306069" h="73660" extrusionOk="0">
                  <a:moveTo>
                    <a:pt x="35571" y="73618"/>
                  </a:moveTo>
                  <a:lnTo>
                    <a:pt x="270186" y="73618"/>
                  </a:lnTo>
                  <a:lnTo>
                    <a:pt x="284035" y="70725"/>
                  </a:lnTo>
                  <a:lnTo>
                    <a:pt x="295341" y="62836"/>
                  </a:lnTo>
                  <a:lnTo>
                    <a:pt x="302963" y="51137"/>
                  </a:lnTo>
                  <a:lnTo>
                    <a:pt x="305758" y="36815"/>
                  </a:lnTo>
                  <a:lnTo>
                    <a:pt x="302963" y="22486"/>
                  </a:lnTo>
                  <a:lnTo>
                    <a:pt x="295341" y="10783"/>
                  </a:lnTo>
                  <a:lnTo>
                    <a:pt x="284035" y="2893"/>
                  </a:lnTo>
                  <a:lnTo>
                    <a:pt x="270186" y="0"/>
                  </a:lnTo>
                  <a:lnTo>
                    <a:pt x="35571" y="0"/>
                  </a:lnTo>
                  <a:lnTo>
                    <a:pt x="21723" y="2893"/>
                  </a:lnTo>
                  <a:lnTo>
                    <a:pt x="10416" y="10783"/>
                  </a:lnTo>
                  <a:lnTo>
                    <a:pt x="2794" y="22486"/>
                  </a:lnTo>
                  <a:lnTo>
                    <a:pt x="0" y="36815"/>
                  </a:lnTo>
                  <a:lnTo>
                    <a:pt x="2794" y="51137"/>
                  </a:lnTo>
                  <a:lnTo>
                    <a:pt x="10416" y="62836"/>
                  </a:lnTo>
                  <a:lnTo>
                    <a:pt x="21723" y="70725"/>
                  </a:lnTo>
                  <a:lnTo>
                    <a:pt x="35571" y="7361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0" name="Google Shape;590;p8"/>
            <p:cNvSpPr/>
            <p:nvPr/>
          </p:nvSpPr>
          <p:spPr>
            <a:xfrm>
              <a:off x="14796542" y="4481529"/>
              <a:ext cx="221615" cy="312420"/>
            </a:xfrm>
            <a:custGeom>
              <a:avLst/>
              <a:gdLst/>
              <a:ahLst/>
              <a:cxnLst/>
              <a:rect l="l" t="t" r="r" b="b"/>
              <a:pathLst>
                <a:path w="221615" h="312420" extrusionOk="0">
                  <a:moveTo>
                    <a:pt x="206751" y="0"/>
                  </a:moveTo>
                  <a:lnTo>
                    <a:pt x="131738" y="23546"/>
                  </a:ln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1" name="Google Shape;591;p8"/>
            <p:cNvSpPr/>
            <p:nvPr/>
          </p:nvSpPr>
          <p:spPr>
            <a:xfrm>
              <a:off x="14796542" y="4481529"/>
              <a:ext cx="221615" cy="312420"/>
            </a:xfrm>
            <a:custGeom>
              <a:avLst/>
              <a:gdLst/>
              <a:ahLst/>
              <a:cxnLst/>
              <a:rect l="l" t="t" r="r" b="b"/>
              <a:pathLst>
                <a:path w="221615" h="312420" extrusionOk="0">
                  <a:moveTo>
                    <a:pt x="131738" y="23546"/>
                  </a:move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92" name="Google Shape;592;p8"/>
            <p:cNvPicPr preferRelativeResize="0"/>
            <p:nvPr/>
          </p:nvPicPr>
          <p:blipFill rotWithShape="1">
            <a:blip r:embed="rId18">
              <a:alphaModFix/>
            </a:blip>
            <a:srcRect/>
            <a:stretch/>
          </p:blipFill>
          <p:spPr>
            <a:xfrm>
              <a:off x="14577166" y="4045813"/>
              <a:ext cx="100734" cy="185862"/>
            </a:xfrm>
            <a:prstGeom prst="rect">
              <a:avLst/>
            </a:prstGeom>
            <a:noFill/>
            <a:ln>
              <a:noFill/>
            </a:ln>
          </p:spPr>
        </p:pic>
        <p:sp>
          <p:nvSpPr>
            <p:cNvPr id="593" name="Google Shape;593;p8"/>
            <p:cNvSpPr/>
            <p:nvPr/>
          </p:nvSpPr>
          <p:spPr>
            <a:xfrm>
              <a:off x="14468187" y="3848024"/>
              <a:ext cx="574675" cy="288925"/>
            </a:xfrm>
            <a:custGeom>
              <a:avLst/>
              <a:gdLst/>
              <a:ahLst/>
              <a:cxnLst/>
              <a:rect l="l" t="t" r="r" b="b"/>
              <a:pathLst>
                <a:path w="574675" h="288925" extrusionOk="0">
                  <a:moveTo>
                    <a:pt x="534731" y="0"/>
                  </a:moveTo>
                  <a:lnTo>
                    <a:pt x="39353" y="0"/>
                  </a:lnTo>
                  <a:lnTo>
                    <a:pt x="24034" y="3092"/>
                  </a:lnTo>
                  <a:lnTo>
                    <a:pt x="11525" y="11525"/>
                  </a:lnTo>
                  <a:lnTo>
                    <a:pt x="3092" y="24034"/>
                  </a:lnTo>
                  <a:lnTo>
                    <a:pt x="0" y="39353"/>
                  </a:lnTo>
                  <a:lnTo>
                    <a:pt x="0" y="249529"/>
                  </a:lnTo>
                  <a:lnTo>
                    <a:pt x="3092" y="264851"/>
                  </a:lnTo>
                  <a:lnTo>
                    <a:pt x="11525" y="277364"/>
                  </a:lnTo>
                  <a:lnTo>
                    <a:pt x="24034" y="285801"/>
                  </a:lnTo>
                  <a:lnTo>
                    <a:pt x="39353" y="288895"/>
                  </a:lnTo>
                  <a:lnTo>
                    <a:pt x="534731" y="288895"/>
                  </a:lnTo>
                  <a:lnTo>
                    <a:pt x="550050" y="285801"/>
                  </a:lnTo>
                  <a:lnTo>
                    <a:pt x="562559" y="277364"/>
                  </a:lnTo>
                  <a:lnTo>
                    <a:pt x="570992" y="264851"/>
                  </a:lnTo>
                  <a:lnTo>
                    <a:pt x="574085" y="249529"/>
                  </a:lnTo>
                  <a:lnTo>
                    <a:pt x="574085" y="39353"/>
                  </a:lnTo>
                  <a:lnTo>
                    <a:pt x="570992" y="24034"/>
                  </a:lnTo>
                  <a:lnTo>
                    <a:pt x="562559" y="11525"/>
                  </a:lnTo>
                  <a:lnTo>
                    <a:pt x="550050" y="3092"/>
                  </a:lnTo>
                  <a:lnTo>
                    <a:pt x="53473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4" name="Google Shape;594;p8"/>
            <p:cNvSpPr/>
            <p:nvPr/>
          </p:nvSpPr>
          <p:spPr>
            <a:xfrm>
              <a:off x="14468187" y="3848024"/>
              <a:ext cx="574675" cy="288925"/>
            </a:xfrm>
            <a:custGeom>
              <a:avLst/>
              <a:gdLst/>
              <a:ahLst/>
              <a:cxnLst/>
              <a:rect l="l" t="t" r="r" b="b"/>
              <a:pathLst>
                <a:path w="574675" h="288925" extrusionOk="0">
                  <a:moveTo>
                    <a:pt x="534731" y="0"/>
                  </a:moveTo>
                  <a:lnTo>
                    <a:pt x="550050" y="3092"/>
                  </a:lnTo>
                  <a:lnTo>
                    <a:pt x="562559" y="11525"/>
                  </a:lnTo>
                  <a:lnTo>
                    <a:pt x="570992" y="24034"/>
                  </a:lnTo>
                  <a:lnTo>
                    <a:pt x="574085" y="39353"/>
                  </a:lnTo>
                  <a:lnTo>
                    <a:pt x="574085" y="249529"/>
                  </a:lnTo>
                  <a:lnTo>
                    <a:pt x="570992" y="264851"/>
                  </a:lnTo>
                  <a:lnTo>
                    <a:pt x="562559" y="277364"/>
                  </a:lnTo>
                  <a:lnTo>
                    <a:pt x="550050" y="285801"/>
                  </a:lnTo>
                  <a:lnTo>
                    <a:pt x="534731" y="288895"/>
                  </a:lnTo>
                  <a:lnTo>
                    <a:pt x="39353" y="288895"/>
                  </a:lnTo>
                  <a:lnTo>
                    <a:pt x="24034" y="285801"/>
                  </a:lnTo>
                  <a:lnTo>
                    <a:pt x="11525" y="277364"/>
                  </a:lnTo>
                  <a:lnTo>
                    <a:pt x="3092" y="264851"/>
                  </a:lnTo>
                  <a:lnTo>
                    <a:pt x="0" y="249529"/>
                  </a:lnTo>
                  <a:lnTo>
                    <a:pt x="0" y="39353"/>
                  </a:lnTo>
                  <a:lnTo>
                    <a:pt x="3092" y="24034"/>
                  </a:lnTo>
                  <a:lnTo>
                    <a:pt x="11525" y="11525"/>
                  </a:lnTo>
                  <a:lnTo>
                    <a:pt x="24034" y="3092"/>
                  </a:lnTo>
                  <a:lnTo>
                    <a:pt x="39353" y="0"/>
                  </a:lnTo>
                  <a:lnTo>
                    <a:pt x="534731"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5" name="Google Shape;595;p8"/>
            <p:cNvSpPr/>
            <p:nvPr/>
          </p:nvSpPr>
          <p:spPr>
            <a:xfrm>
              <a:off x="16947905" y="5692582"/>
              <a:ext cx="276225" cy="288925"/>
            </a:xfrm>
            <a:custGeom>
              <a:avLst/>
              <a:gdLst/>
              <a:ahLst/>
              <a:cxnLst/>
              <a:rect l="l" t="t" r="r" b="b"/>
              <a:pathLst>
                <a:path w="276225" h="288925" extrusionOk="0">
                  <a:moveTo>
                    <a:pt x="228278" y="0"/>
                  </a:moveTo>
                  <a:lnTo>
                    <a:pt x="213110" y="5334"/>
                  </a:lnTo>
                  <a:lnTo>
                    <a:pt x="201050" y="15967"/>
                  </a:lnTo>
                  <a:lnTo>
                    <a:pt x="193743" y="30934"/>
                  </a:lnTo>
                  <a:lnTo>
                    <a:pt x="174280" y="106902"/>
                  </a:lnTo>
                  <a:lnTo>
                    <a:pt x="165742" y="127281"/>
                  </a:lnTo>
                  <a:lnTo>
                    <a:pt x="151732" y="146649"/>
                  </a:lnTo>
                  <a:lnTo>
                    <a:pt x="134159" y="162855"/>
                  </a:lnTo>
                  <a:lnTo>
                    <a:pt x="114935" y="173748"/>
                  </a:lnTo>
                  <a:lnTo>
                    <a:pt x="28211" y="207335"/>
                  </a:lnTo>
                  <a:lnTo>
                    <a:pt x="13845" y="215766"/>
                  </a:lnTo>
                  <a:lnTo>
                    <a:pt x="4161" y="228606"/>
                  </a:lnTo>
                  <a:lnTo>
                    <a:pt x="0" y="244139"/>
                  </a:lnTo>
                  <a:lnTo>
                    <a:pt x="2201" y="260648"/>
                  </a:lnTo>
                  <a:lnTo>
                    <a:pt x="10632" y="275012"/>
                  </a:lnTo>
                  <a:lnTo>
                    <a:pt x="23474" y="284693"/>
                  </a:lnTo>
                  <a:lnTo>
                    <a:pt x="39010" y="288854"/>
                  </a:lnTo>
                  <a:lnTo>
                    <a:pt x="55527" y="286658"/>
                  </a:lnTo>
                  <a:lnTo>
                    <a:pt x="210379" y="227602"/>
                  </a:lnTo>
                  <a:lnTo>
                    <a:pt x="237319" y="198514"/>
                  </a:lnTo>
                  <a:lnTo>
                    <a:pt x="274926" y="52093"/>
                  </a:lnTo>
                  <a:lnTo>
                    <a:pt x="275849" y="35451"/>
                  </a:lnTo>
                  <a:lnTo>
                    <a:pt x="270504" y="20282"/>
                  </a:lnTo>
                  <a:lnTo>
                    <a:pt x="259866" y="8227"/>
                  </a:lnTo>
                  <a:lnTo>
                    <a:pt x="244908" y="928"/>
                  </a:lnTo>
                  <a:lnTo>
                    <a:pt x="22827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6" name="Google Shape;596;p8"/>
            <p:cNvSpPr/>
            <p:nvPr/>
          </p:nvSpPr>
          <p:spPr>
            <a:xfrm>
              <a:off x="16947905" y="5692582"/>
              <a:ext cx="276225" cy="288925"/>
            </a:xfrm>
            <a:custGeom>
              <a:avLst/>
              <a:gdLst/>
              <a:ahLst/>
              <a:cxnLst/>
              <a:rect l="l" t="t" r="r" b="b"/>
              <a:pathLst>
                <a:path w="276225" h="288925" extrusionOk="0">
                  <a:moveTo>
                    <a:pt x="274926" y="52093"/>
                  </a:moveTo>
                  <a:lnTo>
                    <a:pt x="237319" y="198514"/>
                  </a:lnTo>
                  <a:lnTo>
                    <a:pt x="210379" y="227602"/>
                  </a:lnTo>
                  <a:lnTo>
                    <a:pt x="55527" y="286658"/>
                  </a:lnTo>
                  <a:lnTo>
                    <a:pt x="39010" y="288854"/>
                  </a:lnTo>
                  <a:lnTo>
                    <a:pt x="23474" y="284693"/>
                  </a:lnTo>
                  <a:lnTo>
                    <a:pt x="10632" y="275012"/>
                  </a:lnTo>
                  <a:lnTo>
                    <a:pt x="2201" y="260648"/>
                  </a:lnTo>
                  <a:lnTo>
                    <a:pt x="0" y="244139"/>
                  </a:lnTo>
                  <a:lnTo>
                    <a:pt x="4161" y="228606"/>
                  </a:lnTo>
                  <a:lnTo>
                    <a:pt x="13845" y="215766"/>
                  </a:lnTo>
                  <a:lnTo>
                    <a:pt x="28211" y="207335"/>
                  </a:lnTo>
                  <a:lnTo>
                    <a:pt x="114935" y="173748"/>
                  </a:lnTo>
                  <a:lnTo>
                    <a:pt x="134159" y="162855"/>
                  </a:lnTo>
                  <a:lnTo>
                    <a:pt x="151732" y="146649"/>
                  </a:lnTo>
                  <a:lnTo>
                    <a:pt x="165742" y="127281"/>
                  </a:lnTo>
                  <a:lnTo>
                    <a:pt x="174280" y="106902"/>
                  </a:lnTo>
                  <a:lnTo>
                    <a:pt x="193743" y="30934"/>
                  </a:lnTo>
                  <a:lnTo>
                    <a:pt x="201050" y="15967"/>
                  </a:lnTo>
                  <a:lnTo>
                    <a:pt x="213110" y="5334"/>
                  </a:lnTo>
                  <a:lnTo>
                    <a:pt x="228278" y="0"/>
                  </a:lnTo>
                  <a:lnTo>
                    <a:pt x="244908" y="928"/>
                  </a:lnTo>
                  <a:lnTo>
                    <a:pt x="259866" y="8227"/>
                  </a:lnTo>
                  <a:lnTo>
                    <a:pt x="270504" y="20282"/>
                  </a:lnTo>
                  <a:lnTo>
                    <a:pt x="275849" y="35451"/>
                  </a:lnTo>
                  <a:lnTo>
                    <a:pt x="274926" y="5209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7" name="Google Shape;597;p8"/>
            <p:cNvSpPr/>
            <p:nvPr/>
          </p:nvSpPr>
          <p:spPr>
            <a:xfrm>
              <a:off x="16815786" y="5852478"/>
              <a:ext cx="318135" cy="865505"/>
            </a:xfrm>
            <a:custGeom>
              <a:avLst/>
              <a:gdLst/>
              <a:ahLst/>
              <a:cxnLst/>
              <a:rect l="l" t="t" r="r" b="b"/>
              <a:pathLst>
                <a:path w="318134" h="865504" extrusionOk="0">
                  <a:moveTo>
                    <a:pt x="144887" y="0"/>
                  </a:move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0" y="855881"/>
                  </a:lnTo>
                  <a:lnTo>
                    <a:pt x="203227" y="865230"/>
                  </a:lnTo>
                  <a:lnTo>
                    <a:pt x="280549" y="668937"/>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8" name="Google Shape;598;p8"/>
            <p:cNvSpPr/>
            <p:nvPr/>
          </p:nvSpPr>
          <p:spPr>
            <a:xfrm>
              <a:off x="16815786" y="5852478"/>
              <a:ext cx="318135" cy="865505"/>
            </a:xfrm>
            <a:custGeom>
              <a:avLst/>
              <a:gdLst/>
              <a:ahLst/>
              <a:cxnLst/>
              <a:rect l="l" t="t" r="r" b="b"/>
              <a:pathLst>
                <a:path w="318134" h="865504" extrusionOk="0">
                  <a:moveTo>
                    <a:pt x="203227" y="865230"/>
                  </a:moveTo>
                  <a:lnTo>
                    <a:pt x="252248" y="740642"/>
                  </a:lnTo>
                  <a:lnTo>
                    <a:pt x="280549" y="668937"/>
                  </a:lnTo>
                  <a:lnTo>
                    <a:pt x="298894" y="622956"/>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5514" y="821367"/>
                  </a:lnTo>
                  <a:lnTo>
                    <a:pt x="0" y="85588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99" name="Google Shape;599;p8"/>
            <p:cNvPicPr preferRelativeResize="0"/>
            <p:nvPr/>
          </p:nvPicPr>
          <p:blipFill rotWithShape="1">
            <a:blip r:embed="rId19">
              <a:alphaModFix/>
            </a:blip>
            <a:srcRect/>
            <a:stretch/>
          </p:blipFill>
          <p:spPr>
            <a:xfrm>
              <a:off x="16851823" y="5619898"/>
              <a:ext cx="209736" cy="209748"/>
            </a:xfrm>
            <a:prstGeom prst="rect">
              <a:avLst/>
            </a:prstGeom>
            <a:noFill/>
            <a:ln>
              <a:noFill/>
            </a:ln>
          </p:spPr>
        </p:pic>
        <p:sp>
          <p:nvSpPr>
            <p:cNvPr id="600" name="Google Shape;600;p8"/>
            <p:cNvSpPr/>
            <p:nvPr/>
          </p:nvSpPr>
          <p:spPr>
            <a:xfrm>
              <a:off x="16879070" y="6266364"/>
              <a:ext cx="159385" cy="449580"/>
            </a:xfrm>
            <a:custGeom>
              <a:avLst/>
              <a:gdLst/>
              <a:ahLst/>
              <a:cxnLst/>
              <a:rect l="l" t="t" r="r" b="b"/>
              <a:pathLst>
                <a:path w="159384" h="449579" extrusionOk="0">
                  <a:moveTo>
                    <a:pt x="83959" y="0"/>
                  </a:moveTo>
                  <a:lnTo>
                    <a:pt x="83959" y="195927"/>
                  </a:lnTo>
                  <a:lnTo>
                    <a:pt x="82647" y="215602"/>
                  </a:lnTo>
                  <a:lnTo>
                    <a:pt x="73464" y="248400"/>
                  </a:lnTo>
                  <a:lnTo>
                    <a:pt x="48539" y="317933"/>
                  </a:lnTo>
                  <a:lnTo>
                    <a:pt x="0" y="447818"/>
                  </a:lnTo>
                  <a:lnTo>
                    <a:pt x="90543" y="449489"/>
                  </a:lnTo>
                  <a:lnTo>
                    <a:pt x="115284" y="331734"/>
                  </a:lnTo>
                  <a:lnTo>
                    <a:pt x="135113" y="243301"/>
                  </a:lnTo>
                  <a:lnTo>
                    <a:pt x="150051" y="187395"/>
                  </a:lnTo>
                  <a:lnTo>
                    <a:pt x="159076" y="157772"/>
                  </a:lnTo>
                  <a:lnTo>
                    <a:pt x="155200" y="128377"/>
                  </a:lnTo>
                  <a:lnTo>
                    <a:pt x="132226" y="81642"/>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1" name="Google Shape;601;p8"/>
            <p:cNvSpPr/>
            <p:nvPr/>
          </p:nvSpPr>
          <p:spPr>
            <a:xfrm>
              <a:off x="16879070" y="6266364"/>
              <a:ext cx="159385" cy="449580"/>
            </a:xfrm>
            <a:custGeom>
              <a:avLst/>
              <a:gdLst/>
              <a:ahLst/>
              <a:cxnLst/>
              <a:rect l="l" t="t" r="r" b="b"/>
              <a:pathLst>
                <a:path w="159384" h="449579" extrusionOk="0">
                  <a:moveTo>
                    <a:pt x="0" y="447818"/>
                  </a:moveTo>
                  <a:lnTo>
                    <a:pt x="48539" y="317933"/>
                  </a:lnTo>
                  <a:lnTo>
                    <a:pt x="73464" y="248400"/>
                  </a:lnTo>
                  <a:lnTo>
                    <a:pt x="82647" y="215602"/>
                  </a:lnTo>
                  <a:lnTo>
                    <a:pt x="83959" y="195927"/>
                  </a:lnTo>
                  <a:lnTo>
                    <a:pt x="83959" y="0"/>
                  </a:lnTo>
                  <a:lnTo>
                    <a:pt x="132226" y="81642"/>
                  </a:lnTo>
                  <a:lnTo>
                    <a:pt x="155200" y="128377"/>
                  </a:lnTo>
                  <a:lnTo>
                    <a:pt x="159076" y="157772"/>
                  </a:lnTo>
                  <a:lnTo>
                    <a:pt x="150051" y="187395"/>
                  </a:lnTo>
                  <a:lnTo>
                    <a:pt x="135113" y="243301"/>
                  </a:lnTo>
                  <a:lnTo>
                    <a:pt x="115284" y="331734"/>
                  </a:lnTo>
                  <a:lnTo>
                    <a:pt x="97961" y="413522"/>
                  </a:lnTo>
                  <a:lnTo>
                    <a:pt x="90543" y="44948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2" name="Google Shape;602;p8"/>
            <p:cNvSpPr/>
            <p:nvPr/>
          </p:nvSpPr>
          <p:spPr>
            <a:xfrm>
              <a:off x="16862522" y="5635995"/>
              <a:ext cx="247650" cy="306705"/>
            </a:xfrm>
            <a:custGeom>
              <a:avLst/>
              <a:gdLst/>
              <a:ahLst/>
              <a:cxnLst/>
              <a:rect l="l" t="t" r="r" b="b"/>
              <a:pathLst>
                <a:path w="247650" h="306704" extrusionOk="0">
                  <a:moveTo>
                    <a:pt x="200067" y="0"/>
                  </a:moveTo>
                  <a:lnTo>
                    <a:pt x="184899" y="5338"/>
                  </a:lnTo>
                  <a:lnTo>
                    <a:pt x="172839" y="15976"/>
                  </a:lnTo>
                  <a:lnTo>
                    <a:pt x="165532" y="30944"/>
                  </a:lnTo>
                  <a:lnTo>
                    <a:pt x="146068" y="106913"/>
                  </a:lnTo>
                  <a:lnTo>
                    <a:pt x="137732" y="127730"/>
                  </a:lnTo>
                  <a:lnTo>
                    <a:pt x="124270" y="148294"/>
                  </a:lnTo>
                  <a:lnTo>
                    <a:pt x="107511" y="166274"/>
                  </a:lnTo>
                  <a:lnTo>
                    <a:pt x="89287" y="179338"/>
                  </a:lnTo>
                  <a:lnTo>
                    <a:pt x="0" y="227173"/>
                  </a:lnTo>
                  <a:lnTo>
                    <a:pt x="27316" y="306496"/>
                  </a:lnTo>
                  <a:lnTo>
                    <a:pt x="182168" y="227613"/>
                  </a:lnTo>
                  <a:lnTo>
                    <a:pt x="191482" y="223045"/>
                  </a:lnTo>
                  <a:lnTo>
                    <a:pt x="199289" y="216447"/>
                  </a:lnTo>
                  <a:lnTo>
                    <a:pt x="205271" y="208160"/>
                  </a:lnTo>
                  <a:lnTo>
                    <a:pt x="209107" y="198525"/>
                  </a:lnTo>
                  <a:lnTo>
                    <a:pt x="246715" y="52104"/>
                  </a:lnTo>
                  <a:lnTo>
                    <a:pt x="247643" y="35462"/>
                  </a:lnTo>
                  <a:lnTo>
                    <a:pt x="242298" y="20291"/>
                  </a:lnTo>
                  <a:lnTo>
                    <a:pt x="231656" y="8232"/>
                  </a:lnTo>
                  <a:lnTo>
                    <a:pt x="216697" y="926"/>
                  </a:lnTo>
                  <a:lnTo>
                    <a:pt x="20006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3" name="Google Shape;603;p8"/>
            <p:cNvSpPr/>
            <p:nvPr/>
          </p:nvSpPr>
          <p:spPr>
            <a:xfrm>
              <a:off x="16862522" y="5635995"/>
              <a:ext cx="247650" cy="306705"/>
            </a:xfrm>
            <a:custGeom>
              <a:avLst/>
              <a:gdLst/>
              <a:ahLst/>
              <a:cxnLst/>
              <a:rect l="l" t="t" r="r" b="b"/>
              <a:pathLst>
                <a:path w="247650" h="306704" extrusionOk="0">
                  <a:moveTo>
                    <a:pt x="0" y="227173"/>
                  </a:moveTo>
                  <a:lnTo>
                    <a:pt x="89287" y="179338"/>
                  </a:lnTo>
                  <a:lnTo>
                    <a:pt x="124270" y="148294"/>
                  </a:lnTo>
                  <a:lnTo>
                    <a:pt x="146068" y="106913"/>
                  </a:lnTo>
                  <a:lnTo>
                    <a:pt x="165532" y="30944"/>
                  </a:lnTo>
                  <a:lnTo>
                    <a:pt x="172839" y="15976"/>
                  </a:lnTo>
                  <a:lnTo>
                    <a:pt x="184899" y="5338"/>
                  </a:lnTo>
                  <a:lnTo>
                    <a:pt x="200067" y="0"/>
                  </a:lnTo>
                  <a:lnTo>
                    <a:pt x="216697" y="926"/>
                  </a:lnTo>
                  <a:lnTo>
                    <a:pt x="231656" y="8232"/>
                  </a:lnTo>
                  <a:lnTo>
                    <a:pt x="242298" y="20291"/>
                  </a:lnTo>
                  <a:lnTo>
                    <a:pt x="247643" y="35462"/>
                  </a:lnTo>
                  <a:lnTo>
                    <a:pt x="246715" y="52104"/>
                  </a:lnTo>
                  <a:lnTo>
                    <a:pt x="209107" y="198525"/>
                  </a:lnTo>
                  <a:lnTo>
                    <a:pt x="182168" y="227613"/>
                  </a:lnTo>
                  <a:lnTo>
                    <a:pt x="27316" y="30649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4" name="Google Shape;604;p8"/>
            <p:cNvSpPr/>
            <p:nvPr/>
          </p:nvSpPr>
          <p:spPr>
            <a:xfrm>
              <a:off x="16225588" y="7858986"/>
              <a:ext cx="695960" cy="945515"/>
            </a:xfrm>
            <a:custGeom>
              <a:avLst/>
              <a:gdLst/>
              <a:ahLst/>
              <a:cxnLst/>
              <a:rect l="l" t="t" r="r" b="b"/>
              <a:pathLst>
                <a:path w="695959" h="945515" extrusionOk="0">
                  <a:moveTo>
                    <a:pt x="576145" y="0"/>
                  </a:move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73248" y="270186"/>
                  </a:ln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5" name="Google Shape;605;p8"/>
            <p:cNvSpPr/>
            <p:nvPr/>
          </p:nvSpPr>
          <p:spPr>
            <a:xfrm>
              <a:off x="16225588" y="7858986"/>
              <a:ext cx="695960" cy="945515"/>
            </a:xfrm>
            <a:custGeom>
              <a:avLst/>
              <a:gdLst/>
              <a:ahLst/>
              <a:cxnLst/>
              <a:rect l="l" t="t" r="r" b="b"/>
              <a:pathLst>
                <a:path w="695959" h="945515" extrusionOk="0">
                  <a:moveTo>
                    <a:pt x="673248" y="270186"/>
                  </a:move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93952" y="297873"/>
                  </a:lnTo>
                  <a:lnTo>
                    <a:pt x="689547" y="287166"/>
                  </a:lnTo>
                  <a:lnTo>
                    <a:pt x="682571" y="277786"/>
                  </a:lnTo>
                  <a:lnTo>
                    <a:pt x="673248" y="270186"/>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6" name="Google Shape;606;p8"/>
            <p:cNvSpPr/>
            <p:nvPr/>
          </p:nvSpPr>
          <p:spPr>
            <a:xfrm>
              <a:off x="16326592" y="8194715"/>
              <a:ext cx="493395" cy="466725"/>
            </a:xfrm>
            <a:custGeom>
              <a:avLst/>
              <a:gdLst/>
              <a:ahLst/>
              <a:cxnLst/>
              <a:rect l="l" t="t" r="r" b="b"/>
              <a:pathLst>
                <a:path w="493394" h="466725" extrusionOk="0">
                  <a:moveTo>
                    <a:pt x="246677" y="0"/>
                  </a:moveTo>
                  <a:lnTo>
                    <a:pt x="196954" y="4733"/>
                  </a:lnTo>
                  <a:lnTo>
                    <a:pt x="150645" y="18310"/>
                  </a:lnTo>
                  <a:lnTo>
                    <a:pt x="108743" y="39795"/>
                  </a:lnTo>
                  <a:lnTo>
                    <a:pt x="72238" y="68250"/>
                  </a:lnTo>
                  <a:lnTo>
                    <a:pt x="42120" y="102740"/>
                  </a:lnTo>
                  <a:lnTo>
                    <a:pt x="19380" y="142328"/>
                  </a:lnTo>
                  <a:lnTo>
                    <a:pt x="5010" y="186079"/>
                  </a:lnTo>
                  <a:lnTo>
                    <a:pt x="0" y="233056"/>
                  </a:lnTo>
                  <a:lnTo>
                    <a:pt x="5010" y="280029"/>
                  </a:lnTo>
                  <a:lnTo>
                    <a:pt x="19380" y="323777"/>
                  </a:lnTo>
                  <a:lnTo>
                    <a:pt x="42120" y="363363"/>
                  </a:lnTo>
                  <a:lnTo>
                    <a:pt x="72238" y="397852"/>
                  </a:lnTo>
                  <a:lnTo>
                    <a:pt x="108743" y="426306"/>
                  </a:lnTo>
                  <a:lnTo>
                    <a:pt x="150645" y="447790"/>
                  </a:lnTo>
                  <a:lnTo>
                    <a:pt x="196954" y="461367"/>
                  </a:lnTo>
                  <a:lnTo>
                    <a:pt x="246677" y="466100"/>
                  </a:lnTo>
                  <a:lnTo>
                    <a:pt x="296400" y="461367"/>
                  </a:lnTo>
                  <a:lnTo>
                    <a:pt x="342708" y="447790"/>
                  </a:lnTo>
                  <a:lnTo>
                    <a:pt x="384610" y="426306"/>
                  </a:lnTo>
                  <a:lnTo>
                    <a:pt x="421116" y="397852"/>
                  </a:lnTo>
                  <a:lnTo>
                    <a:pt x="451234" y="363363"/>
                  </a:lnTo>
                  <a:lnTo>
                    <a:pt x="473973" y="323777"/>
                  </a:lnTo>
                  <a:lnTo>
                    <a:pt x="488344" y="280029"/>
                  </a:lnTo>
                  <a:lnTo>
                    <a:pt x="493354" y="233056"/>
                  </a:lnTo>
                  <a:lnTo>
                    <a:pt x="488344" y="186079"/>
                  </a:lnTo>
                  <a:lnTo>
                    <a:pt x="473973" y="142328"/>
                  </a:lnTo>
                  <a:lnTo>
                    <a:pt x="451234" y="102740"/>
                  </a:lnTo>
                  <a:lnTo>
                    <a:pt x="421116" y="68250"/>
                  </a:lnTo>
                  <a:lnTo>
                    <a:pt x="384610" y="39795"/>
                  </a:lnTo>
                  <a:lnTo>
                    <a:pt x="342708" y="18310"/>
                  </a:lnTo>
                  <a:lnTo>
                    <a:pt x="296400" y="4733"/>
                  </a:lnTo>
                  <a:lnTo>
                    <a:pt x="24667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7" name="Google Shape;607;p8"/>
            <p:cNvSpPr/>
            <p:nvPr/>
          </p:nvSpPr>
          <p:spPr>
            <a:xfrm>
              <a:off x="16326592" y="8194715"/>
              <a:ext cx="493395" cy="466725"/>
            </a:xfrm>
            <a:custGeom>
              <a:avLst/>
              <a:gdLst/>
              <a:ahLst/>
              <a:cxnLst/>
              <a:rect l="l" t="t" r="r" b="b"/>
              <a:pathLst>
                <a:path w="493394" h="466725" extrusionOk="0">
                  <a:moveTo>
                    <a:pt x="246677" y="466100"/>
                  </a:moveTo>
                  <a:lnTo>
                    <a:pt x="196954" y="461367"/>
                  </a:lnTo>
                  <a:lnTo>
                    <a:pt x="150645" y="447790"/>
                  </a:lnTo>
                  <a:lnTo>
                    <a:pt x="108743" y="426306"/>
                  </a:lnTo>
                  <a:lnTo>
                    <a:pt x="72238" y="397852"/>
                  </a:lnTo>
                  <a:lnTo>
                    <a:pt x="42120" y="363363"/>
                  </a:lnTo>
                  <a:lnTo>
                    <a:pt x="19380" y="323777"/>
                  </a:lnTo>
                  <a:lnTo>
                    <a:pt x="5010" y="280029"/>
                  </a:lnTo>
                  <a:lnTo>
                    <a:pt x="0" y="233056"/>
                  </a:lnTo>
                  <a:lnTo>
                    <a:pt x="5010" y="186079"/>
                  </a:lnTo>
                  <a:lnTo>
                    <a:pt x="19380" y="142328"/>
                  </a:lnTo>
                  <a:lnTo>
                    <a:pt x="42120" y="102740"/>
                  </a:lnTo>
                  <a:lnTo>
                    <a:pt x="72238" y="68250"/>
                  </a:lnTo>
                  <a:lnTo>
                    <a:pt x="108743" y="39795"/>
                  </a:lnTo>
                  <a:lnTo>
                    <a:pt x="150645" y="18310"/>
                  </a:lnTo>
                  <a:lnTo>
                    <a:pt x="196954" y="4733"/>
                  </a:lnTo>
                  <a:lnTo>
                    <a:pt x="246677" y="0"/>
                  </a:lnTo>
                  <a:lnTo>
                    <a:pt x="296400" y="4733"/>
                  </a:lnTo>
                  <a:lnTo>
                    <a:pt x="342708" y="18310"/>
                  </a:lnTo>
                  <a:lnTo>
                    <a:pt x="384610" y="39795"/>
                  </a:lnTo>
                  <a:lnTo>
                    <a:pt x="421116" y="68250"/>
                  </a:lnTo>
                  <a:lnTo>
                    <a:pt x="451234" y="102740"/>
                  </a:lnTo>
                  <a:lnTo>
                    <a:pt x="473973" y="142328"/>
                  </a:lnTo>
                  <a:lnTo>
                    <a:pt x="488344" y="186079"/>
                  </a:lnTo>
                  <a:lnTo>
                    <a:pt x="493354" y="233056"/>
                  </a:lnTo>
                  <a:lnTo>
                    <a:pt x="488344" y="280029"/>
                  </a:lnTo>
                  <a:lnTo>
                    <a:pt x="473973" y="323777"/>
                  </a:lnTo>
                  <a:lnTo>
                    <a:pt x="451234" y="363363"/>
                  </a:lnTo>
                  <a:lnTo>
                    <a:pt x="421116" y="397852"/>
                  </a:lnTo>
                  <a:lnTo>
                    <a:pt x="384610" y="426306"/>
                  </a:lnTo>
                  <a:lnTo>
                    <a:pt x="342708" y="447790"/>
                  </a:lnTo>
                  <a:lnTo>
                    <a:pt x="296400" y="461367"/>
                  </a:lnTo>
                  <a:lnTo>
                    <a:pt x="246677" y="46610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8" name="Google Shape;608;p8"/>
            <p:cNvSpPr/>
            <p:nvPr/>
          </p:nvSpPr>
          <p:spPr>
            <a:xfrm>
              <a:off x="16424382" y="8287052"/>
              <a:ext cx="297815" cy="281940"/>
            </a:xfrm>
            <a:custGeom>
              <a:avLst/>
              <a:gdLst/>
              <a:ahLst/>
              <a:cxnLst/>
              <a:rect l="l" t="t" r="r" b="b"/>
              <a:pathLst>
                <a:path w="297815" h="281940" extrusionOk="0">
                  <a:moveTo>
                    <a:pt x="148883" y="0"/>
                  </a:move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lnTo>
                    <a:pt x="198515" y="93810"/>
                  </a:lnTo>
                  <a:lnTo>
                    <a:pt x="198515" y="46905"/>
                  </a:lnTo>
                  <a:lnTo>
                    <a:pt x="194607" y="28672"/>
                  </a:lnTo>
                  <a:lnTo>
                    <a:pt x="183957" y="13760"/>
                  </a:lnTo>
                  <a:lnTo>
                    <a:pt x="168178" y="3694"/>
                  </a:lnTo>
                  <a:lnTo>
                    <a:pt x="14888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9" name="Google Shape;609;p8"/>
            <p:cNvSpPr/>
            <p:nvPr/>
          </p:nvSpPr>
          <p:spPr>
            <a:xfrm>
              <a:off x="16424382" y="8287052"/>
              <a:ext cx="297815" cy="281940"/>
            </a:xfrm>
            <a:custGeom>
              <a:avLst/>
              <a:gdLst/>
              <a:ahLst/>
              <a:cxnLst/>
              <a:rect l="l" t="t" r="r" b="b"/>
              <a:pathLst>
                <a:path w="297815" h="281940" extrusionOk="0">
                  <a:moveTo>
                    <a:pt x="248147" y="93810"/>
                  </a:moveTo>
                  <a:lnTo>
                    <a:pt x="198515" y="93810"/>
                  </a:lnTo>
                  <a:lnTo>
                    <a:pt x="198515" y="46905"/>
                  </a:lnTo>
                  <a:lnTo>
                    <a:pt x="194607" y="28672"/>
                  </a:lnTo>
                  <a:lnTo>
                    <a:pt x="183957" y="13760"/>
                  </a:lnTo>
                  <a:lnTo>
                    <a:pt x="168178" y="3694"/>
                  </a:lnTo>
                  <a:lnTo>
                    <a:pt x="148883" y="0"/>
                  </a:ln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0" name="Google Shape;610;p8"/>
            <p:cNvSpPr/>
            <p:nvPr/>
          </p:nvSpPr>
          <p:spPr>
            <a:xfrm>
              <a:off x="13572187" y="7653945"/>
              <a:ext cx="300355" cy="493395"/>
            </a:xfrm>
            <a:custGeom>
              <a:avLst/>
              <a:gdLst/>
              <a:ahLst/>
              <a:cxnLst/>
              <a:rect l="l" t="t" r="r" b="b"/>
              <a:pathLst>
                <a:path w="300355" h="493395" extrusionOk="0">
                  <a:moveTo>
                    <a:pt x="150580" y="0"/>
                  </a:moveTo>
                  <a:lnTo>
                    <a:pt x="93206" y="11071"/>
                  </a:lnTo>
                  <a:lnTo>
                    <a:pt x="42797" y="44354"/>
                  </a:lnTo>
                  <a:lnTo>
                    <a:pt x="14258" y="83764"/>
                  </a:lnTo>
                  <a:lnTo>
                    <a:pt x="0" y="128524"/>
                  </a:lnTo>
                  <a:lnTo>
                    <a:pt x="10" y="175070"/>
                  </a:lnTo>
                  <a:lnTo>
                    <a:pt x="14280" y="219839"/>
                  </a:lnTo>
                  <a:lnTo>
                    <a:pt x="42797" y="259267"/>
                  </a:lnTo>
                  <a:lnTo>
                    <a:pt x="271418" y="487461"/>
                  </a:lnTo>
                  <a:lnTo>
                    <a:pt x="285886" y="493106"/>
                  </a:lnTo>
                  <a:lnTo>
                    <a:pt x="293692" y="491695"/>
                  </a:lnTo>
                  <a:lnTo>
                    <a:pt x="300355" y="487461"/>
                  </a:lnTo>
                  <a:lnTo>
                    <a:pt x="286207" y="72211"/>
                  </a:lnTo>
                  <a:lnTo>
                    <a:pt x="258350" y="44354"/>
                  </a:lnTo>
                  <a:lnTo>
                    <a:pt x="207942" y="11071"/>
                  </a:lnTo>
                  <a:lnTo>
                    <a:pt x="15058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1" name="Google Shape;611;p8"/>
            <p:cNvSpPr/>
            <p:nvPr/>
          </p:nvSpPr>
          <p:spPr>
            <a:xfrm>
              <a:off x="13572187" y="7653945"/>
              <a:ext cx="300355" cy="493395"/>
            </a:xfrm>
            <a:custGeom>
              <a:avLst/>
              <a:gdLst/>
              <a:ahLst/>
              <a:cxnLst/>
              <a:rect l="l" t="t" r="r" b="b"/>
              <a:pathLst>
                <a:path w="300355" h="493395" extrusionOk="0">
                  <a:moveTo>
                    <a:pt x="286207" y="72211"/>
                  </a:moveTo>
                  <a:lnTo>
                    <a:pt x="258350" y="44354"/>
                  </a:lnTo>
                  <a:lnTo>
                    <a:pt x="207942" y="11071"/>
                  </a:lnTo>
                  <a:lnTo>
                    <a:pt x="150580" y="0"/>
                  </a:lnTo>
                  <a:lnTo>
                    <a:pt x="121460" y="2765"/>
                  </a:lnTo>
                  <a:lnTo>
                    <a:pt x="66693" y="24930"/>
                  </a:lnTo>
                  <a:lnTo>
                    <a:pt x="14258" y="83764"/>
                  </a:lnTo>
                  <a:lnTo>
                    <a:pt x="0" y="128524"/>
                  </a:lnTo>
                  <a:lnTo>
                    <a:pt x="10" y="175070"/>
                  </a:lnTo>
                  <a:lnTo>
                    <a:pt x="14280" y="219839"/>
                  </a:lnTo>
                  <a:lnTo>
                    <a:pt x="42797" y="259267"/>
                  </a:lnTo>
                  <a:lnTo>
                    <a:pt x="271418" y="487461"/>
                  </a:lnTo>
                  <a:lnTo>
                    <a:pt x="285886" y="493106"/>
                  </a:lnTo>
                  <a:lnTo>
                    <a:pt x="293692" y="491695"/>
                  </a:lnTo>
                  <a:lnTo>
                    <a:pt x="300355" y="487461"/>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2" name="Google Shape;612;p8"/>
            <p:cNvSpPr/>
            <p:nvPr/>
          </p:nvSpPr>
          <p:spPr>
            <a:xfrm>
              <a:off x="13858389" y="7656077"/>
              <a:ext cx="286385" cy="485775"/>
            </a:xfrm>
            <a:custGeom>
              <a:avLst/>
              <a:gdLst/>
              <a:ahLst/>
              <a:cxnLst/>
              <a:rect l="l" t="t" r="r" b="b"/>
              <a:pathLst>
                <a:path w="286384" h="485775" extrusionOk="0">
                  <a:moveTo>
                    <a:pt x="158549" y="0"/>
                  </a:moveTo>
                  <a:lnTo>
                    <a:pt x="111871" y="0"/>
                  </a:lnTo>
                  <a:lnTo>
                    <a:pt x="66975" y="14218"/>
                  </a:lnTo>
                  <a:lnTo>
                    <a:pt x="27429" y="42655"/>
                  </a:lnTo>
                  <a:lnTo>
                    <a:pt x="0" y="70085"/>
                  </a:lnTo>
                  <a:lnTo>
                    <a:pt x="14148" y="485335"/>
                  </a:lnTo>
                  <a:lnTo>
                    <a:pt x="242983" y="257568"/>
                  </a:lnTo>
                  <a:lnTo>
                    <a:pt x="271528" y="218155"/>
                  </a:lnTo>
                  <a:lnTo>
                    <a:pt x="285801" y="173388"/>
                  </a:lnTo>
                  <a:lnTo>
                    <a:pt x="285801" y="126836"/>
                  </a:lnTo>
                  <a:lnTo>
                    <a:pt x="271528" y="82069"/>
                  </a:lnTo>
                  <a:lnTo>
                    <a:pt x="242983" y="42655"/>
                  </a:lnTo>
                  <a:lnTo>
                    <a:pt x="203442" y="14218"/>
                  </a:lnTo>
                  <a:lnTo>
                    <a:pt x="15854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3" name="Google Shape;613;p8"/>
            <p:cNvSpPr/>
            <p:nvPr/>
          </p:nvSpPr>
          <p:spPr>
            <a:xfrm>
              <a:off x="13858389" y="7656077"/>
              <a:ext cx="286385" cy="485775"/>
            </a:xfrm>
            <a:custGeom>
              <a:avLst/>
              <a:gdLst/>
              <a:ahLst/>
              <a:cxnLst/>
              <a:rect l="l" t="t" r="r" b="b"/>
              <a:pathLst>
                <a:path w="286384" h="485775" extrusionOk="0">
                  <a:moveTo>
                    <a:pt x="14148" y="485335"/>
                  </a:moveTo>
                  <a:lnTo>
                    <a:pt x="52285" y="447358"/>
                  </a:lnTo>
                  <a:lnTo>
                    <a:pt x="90424" y="409400"/>
                  </a:lnTo>
                  <a:lnTo>
                    <a:pt x="128565" y="371452"/>
                  </a:lnTo>
                  <a:lnTo>
                    <a:pt x="166706" y="333504"/>
                  </a:lnTo>
                  <a:lnTo>
                    <a:pt x="204846" y="295546"/>
                  </a:lnTo>
                  <a:lnTo>
                    <a:pt x="242983" y="257568"/>
                  </a:lnTo>
                  <a:lnTo>
                    <a:pt x="271528" y="218155"/>
                  </a:lnTo>
                  <a:lnTo>
                    <a:pt x="285801" y="173388"/>
                  </a:lnTo>
                  <a:lnTo>
                    <a:pt x="285801" y="126836"/>
                  </a:lnTo>
                  <a:lnTo>
                    <a:pt x="271528" y="82069"/>
                  </a:lnTo>
                  <a:lnTo>
                    <a:pt x="242983" y="42655"/>
                  </a:lnTo>
                  <a:lnTo>
                    <a:pt x="203442" y="14218"/>
                  </a:lnTo>
                  <a:lnTo>
                    <a:pt x="158549" y="0"/>
                  </a:lnTo>
                  <a:lnTo>
                    <a:pt x="111871" y="0"/>
                  </a:lnTo>
                  <a:lnTo>
                    <a:pt x="66975" y="14218"/>
                  </a:lnTo>
                  <a:lnTo>
                    <a:pt x="27429" y="42655"/>
                  </a:lnTo>
                  <a:lnTo>
                    <a:pt x="0" y="70085"/>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4" name="Google Shape;614;p8"/>
            <p:cNvPicPr preferRelativeResize="0"/>
            <p:nvPr/>
          </p:nvPicPr>
          <p:blipFill rotWithShape="1">
            <a:blip r:embed="rId20">
              <a:alphaModFix/>
            </a:blip>
            <a:srcRect/>
            <a:stretch/>
          </p:blipFill>
          <p:spPr>
            <a:xfrm>
              <a:off x="17167417" y="5322166"/>
              <a:ext cx="253269" cy="225685"/>
            </a:xfrm>
            <a:prstGeom prst="rect">
              <a:avLst/>
            </a:prstGeom>
            <a:noFill/>
            <a:ln>
              <a:noFill/>
            </a:ln>
          </p:spPr>
        </p:pic>
        <p:sp>
          <p:nvSpPr>
            <p:cNvPr id="615" name="Google Shape;615;p8"/>
            <p:cNvSpPr/>
            <p:nvPr/>
          </p:nvSpPr>
          <p:spPr>
            <a:xfrm>
              <a:off x="17167417" y="5322166"/>
              <a:ext cx="253365" cy="226060"/>
            </a:xfrm>
            <a:custGeom>
              <a:avLst/>
              <a:gdLst/>
              <a:ahLst/>
              <a:cxnLst/>
              <a:rect l="l" t="t" r="r" b="b"/>
              <a:pathLst>
                <a:path w="253365" h="226060" extrusionOk="0">
                  <a:moveTo>
                    <a:pt x="58802" y="225450"/>
                  </a:moveTo>
                  <a:lnTo>
                    <a:pt x="236962" y="184325"/>
                  </a:lnTo>
                  <a:lnTo>
                    <a:pt x="244719" y="180797"/>
                  </a:lnTo>
                  <a:lnTo>
                    <a:pt x="250326" y="174779"/>
                  </a:lnTo>
                  <a:lnTo>
                    <a:pt x="253269" y="167097"/>
                  </a:lnTo>
                  <a:lnTo>
                    <a:pt x="253033" y="158579"/>
                  </a:lnTo>
                  <a:lnTo>
                    <a:pt x="220187" y="16317"/>
                  </a:lnTo>
                  <a:lnTo>
                    <a:pt x="216667" y="8558"/>
                  </a:lnTo>
                  <a:lnTo>
                    <a:pt x="210654" y="2947"/>
                  </a:lnTo>
                  <a:lnTo>
                    <a:pt x="202977" y="0"/>
                  </a:lnTo>
                  <a:lnTo>
                    <a:pt x="194467" y="234"/>
                  </a:lnTo>
                  <a:lnTo>
                    <a:pt x="16307" y="41360"/>
                  </a:lnTo>
                  <a:lnTo>
                    <a:pt x="8550" y="44881"/>
                  </a:lnTo>
                  <a:lnTo>
                    <a:pt x="2942" y="50896"/>
                  </a:lnTo>
                  <a:lnTo>
                    <a:pt x="0" y="58580"/>
                  </a:lnTo>
                  <a:lnTo>
                    <a:pt x="236" y="67105"/>
                  </a:lnTo>
                  <a:lnTo>
                    <a:pt x="33081" y="209354"/>
                  </a:lnTo>
                  <a:lnTo>
                    <a:pt x="36602" y="217121"/>
                  </a:lnTo>
                  <a:lnTo>
                    <a:pt x="42615" y="222736"/>
                  </a:lnTo>
                  <a:lnTo>
                    <a:pt x="50291" y="225685"/>
                  </a:lnTo>
                  <a:lnTo>
                    <a:pt x="58802" y="22545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6" name="Google Shape;616;p8"/>
            <p:cNvPicPr preferRelativeResize="0"/>
            <p:nvPr/>
          </p:nvPicPr>
          <p:blipFill rotWithShape="1">
            <a:blip r:embed="rId21">
              <a:alphaModFix/>
            </a:blip>
            <a:srcRect/>
            <a:stretch/>
          </p:blipFill>
          <p:spPr>
            <a:xfrm>
              <a:off x="17478009" y="5004542"/>
              <a:ext cx="216722" cy="216910"/>
            </a:xfrm>
            <a:prstGeom prst="rect">
              <a:avLst/>
            </a:prstGeom>
            <a:noFill/>
            <a:ln>
              <a:noFill/>
            </a:ln>
          </p:spPr>
        </p:pic>
        <p:sp>
          <p:nvSpPr>
            <p:cNvPr id="617" name="Google Shape;617;p8"/>
            <p:cNvSpPr/>
            <p:nvPr/>
          </p:nvSpPr>
          <p:spPr>
            <a:xfrm>
              <a:off x="17428350" y="5223953"/>
              <a:ext cx="410209" cy="592455"/>
            </a:xfrm>
            <a:custGeom>
              <a:avLst/>
              <a:gdLst/>
              <a:ahLst/>
              <a:cxnLst/>
              <a:rect l="l" t="t" r="r" b="b"/>
              <a:pathLst>
                <a:path w="410209" h="592454" extrusionOk="0">
                  <a:moveTo>
                    <a:pt x="54316" y="295932"/>
                  </a:moveTo>
                  <a:lnTo>
                    <a:pt x="54153" y="295932"/>
                  </a:lnTo>
                  <a:lnTo>
                    <a:pt x="38340" y="297917"/>
                  </a:lnTo>
                  <a:lnTo>
                    <a:pt x="23456" y="305547"/>
                  </a:lnTo>
                  <a:lnTo>
                    <a:pt x="11145" y="317630"/>
                  </a:lnTo>
                  <a:lnTo>
                    <a:pt x="3051" y="332974"/>
                  </a:lnTo>
                  <a:lnTo>
                    <a:pt x="0" y="348685"/>
                  </a:lnTo>
                  <a:lnTo>
                    <a:pt x="2625" y="365258"/>
                  </a:lnTo>
                  <a:lnTo>
                    <a:pt x="10304" y="380754"/>
                  </a:lnTo>
                  <a:lnTo>
                    <a:pt x="22413" y="393236"/>
                  </a:lnTo>
                  <a:lnTo>
                    <a:pt x="266980" y="592065"/>
                  </a:lnTo>
                  <a:lnTo>
                    <a:pt x="409819" y="584488"/>
                  </a:lnTo>
                  <a:lnTo>
                    <a:pt x="219534" y="404092"/>
                  </a:lnTo>
                  <a:lnTo>
                    <a:pt x="330703" y="404092"/>
                  </a:lnTo>
                  <a:lnTo>
                    <a:pt x="370679" y="383083"/>
                  </a:lnTo>
                  <a:lnTo>
                    <a:pt x="391155" y="345320"/>
                  </a:lnTo>
                  <a:lnTo>
                    <a:pt x="392932" y="329895"/>
                  </a:lnTo>
                  <a:lnTo>
                    <a:pt x="386886" y="296183"/>
                  </a:lnTo>
                  <a:lnTo>
                    <a:pt x="140223" y="296183"/>
                  </a:lnTo>
                  <a:lnTo>
                    <a:pt x="54316" y="295932"/>
                  </a:lnTo>
                  <a:close/>
                </a:path>
                <a:path w="410209" h="592454" extrusionOk="0">
                  <a:moveTo>
                    <a:pt x="330703" y="404092"/>
                  </a:moveTo>
                  <a:lnTo>
                    <a:pt x="219534" y="404092"/>
                  </a:lnTo>
                  <a:lnTo>
                    <a:pt x="317315" y="404821"/>
                  </a:lnTo>
                  <a:lnTo>
                    <a:pt x="330104" y="404271"/>
                  </a:lnTo>
                  <a:lnTo>
                    <a:pt x="330703" y="404092"/>
                  </a:lnTo>
                  <a:close/>
                </a:path>
                <a:path w="410209" h="592454" extrusionOk="0">
                  <a:moveTo>
                    <a:pt x="281065" y="0"/>
                  </a:moveTo>
                  <a:lnTo>
                    <a:pt x="236160" y="964"/>
                  </a:lnTo>
                  <a:lnTo>
                    <a:pt x="195824" y="22843"/>
                  </a:lnTo>
                  <a:lnTo>
                    <a:pt x="175954" y="61053"/>
                  </a:lnTo>
                  <a:lnTo>
                    <a:pt x="174451" y="76546"/>
                  </a:lnTo>
                  <a:lnTo>
                    <a:pt x="177315" y="258601"/>
                  </a:lnTo>
                  <a:lnTo>
                    <a:pt x="174584" y="273266"/>
                  </a:lnTo>
                  <a:lnTo>
                    <a:pt x="166695" y="285223"/>
                  </a:lnTo>
                  <a:lnTo>
                    <a:pt x="154843" y="293265"/>
                  </a:lnTo>
                  <a:lnTo>
                    <a:pt x="140223" y="296183"/>
                  </a:lnTo>
                  <a:lnTo>
                    <a:pt x="386886" y="296183"/>
                  </a:lnTo>
                  <a:lnTo>
                    <a:pt x="353867" y="112067"/>
                  </a:lnTo>
                  <a:lnTo>
                    <a:pt x="342294" y="68324"/>
                  </a:lnTo>
                  <a:lnTo>
                    <a:pt x="324741" y="32662"/>
                  </a:lnTo>
                  <a:lnTo>
                    <a:pt x="303551" y="8686"/>
                  </a:lnTo>
                  <a:lnTo>
                    <a:pt x="28106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8" name="Google Shape;618;p8"/>
            <p:cNvSpPr/>
            <p:nvPr/>
          </p:nvSpPr>
          <p:spPr>
            <a:xfrm>
              <a:off x="17428350" y="5223953"/>
              <a:ext cx="410209" cy="592455"/>
            </a:xfrm>
            <a:custGeom>
              <a:avLst/>
              <a:gdLst/>
              <a:ahLst/>
              <a:cxnLst/>
              <a:rect l="l" t="t" r="r" b="b"/>
              <a:pathLst>
                <a:path w="410209" h="592454" extrusionOk="0">
                  <a:moveTo>
                    <a:pt x="409819" y="584489"/>
                  </a:moveTo>
                  <a:lnTo>
                    <a:pt x="237753" y="421381"/>
                  </a:lnTo>
                  <a:lnTo>
                    <a:pt x="227676" y="411832"/>
                  </a:lnTo>
                  <a:lnTo>
                    <a:pt x="219534" y="404092"/>
                  </a:lnTo>
                  <a:lnTo>
                    <a:pt x="317315" y="404821"/>
                  </a:lnTo>
                  <a:lnTo>
                    <a:pt x="330105" y="404271"/>
                  </a:lnTo>
                  <a:lnTo>
                    <a:pt x="344407" y="399997"/>
                  </a:lnTo>
                  <a:lnTo>
                    <a:pt x="379312" y="373624"/>
                  </a:lnTo>
                  <a:lnTo>
                    <a:pt x="392932" y="329895"/>
                  </a:lnTo>
                  <a:lnTo>
                    <a:pt x="353867" y="112067"/>
                  </a:lnTo>
                  <a:lnTo>
                    <a:pt x="342294" y="68324"/>
                  </a:lnTo>
                  <a:lnTo>
                    <a:pt x="324741" y="32662"/>
                  </a:lnTo>
                  <a:lnTo>
                    <a:pt x="303551" y="8686"/>
                  </a:lnTo>
                  <a:lnTo>
                    <a:pt x="281065" y="0"/>
                  </a:lnTo>
                  <a:lnTo>
                    <a:pt x="236160" y="964"/>
                  </a:lnTo>
                  <a:lnTo>
                    <a:pt x="195824" y="22843"/>
                  </a:lnTo>
                  <a:lnTo>
                    <a:pt x="175954" y="61053"/>
                  </a:lnTo>
                  <a:lnTo>
                    <a:pt x="174451" y="76546"/>
                  </a:lnTo>
                  <a:lnTo>
                    <a:pt x="177316" y="258601"/>
                  </a:lnTo>
                  <a:lnTo>
                    <a:pt x="174584" y="273266"/>
                  </a:lnTo>
                  <a:lnTo>
                    <a:pt x="166695" y="285223"/>
                  </a:lnTo>
                  <a:lnTo>
                    <a:pt x="154843" y="293265"/>
                  </a:lnTo>
                  <a:lnTo>
                    <a:pt x="140223" y="296183"/>
                  </a:lnTo>
                  <a:lnTo>
                    <a:pt x="54316" y="295932"/>
                  </a:lnTo>
                  <a:lnTo>
                    <a:pt x="54153" y="295932"/>
                  </a:lnTo>
                  <a:lnTo>
                    <a:pt x="11145" y="317630"/>
                  </a:lnTo>
                  <a:lnTo>
                    <a:pt x="0" y="348685"/>
                  </a:lnTo>
                  <a:lnTo>
                    <a:pt x="2625" y="365258"/>
                  </a:lnTo>
                  <a:lnTo>
                    <a:pt x="10304" y="380754"/>
                  </a:lnTo>
                  <a:lnTo>
                    <a:pt x="22413" y="393236"/>
                  </a:lnTo>
                  <a:lnTo>
                    <a:pt x="266980" y="59206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9" name="Google Shape;619;p8"/>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lnTo>
                    <a:pt x="3054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0" name="Google Shape;620;p8"/>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1" name="Google Shape;621;p8"/>
            <p:cNvSpPr/>
            <p:nvPr/>
          </p:nvSpPr>
          <p:spPr>
            <a:xfrm>
              <a:off x="15481908" y="4293691"/>
              <a:ext cx="263525" cy="858519"/>
            </a:xfrm>
            <a:custGeom>
              <a:avLst/>
              <a:gdLst/>
              <a:ahLst/>
              <a:cxnLst/>
              <a:rect l="l" t="t" r="r" b="b"/>
              <a:pathLst>
                <a:path w="263525" h="858520" extrusionOk="0">
                  <a:moveTo>
                    <a:pt x="147551" y="0"/>
                  </a:moveTo>
                  <a:lnTo>
                    <a:pt x="92792" y="527"/>
                  </a:lnTo>
                  <a:lnTo>
                    <a:pt x="50008" y="18756"/>
                  </a:lnTo>
                  <a:lnTo>
                    <a:pt x="32442" y="62335"/>
                  </a:lnTo>
                  <a:lnTo>
                    <a:pt x="0" y="433833"/>
                  </a:lnTo>
                  <a:lnTo>
                    <a:pt x="65715" y="433695"/>
                  </a:lnTo>
                  <a:lnTo>
                    <a:pt x="57786" y="858495"/>
                  </a:lnTo>
                  <a:lnTo>
                    <a:pt x="152992" y="847538"/>
                  </a:ln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2" name="Google Shape;622;p8"/>
            <p:cNvSpPr/>
            <p:nvPr/>
          </p:nvSpPr>
          <p:spPr>
            <a:xfrm>
              <a:off x="15481908" y="4293691"/>
              <a:ext cx="263525" cy="858519"/>
            </a:xfrm>
            <a:custGeom>
              <a:avLst/>
              <a:gdLst/>
              <a:ahLst/>
              <a:cxnLst/>
              <a:rect l="l" t="t" r="r" b="b"/>
              <a:pathLst>
                <a:path w="263525" h="858520" extrusionOk="0">
                  <a:moveTo>
                    <a:pt x="152992" y="847538"/>
                  </a:move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lnTo>
                    <a:pt x="92792" y="527"/>
                  </a:lnTo>
                  <a:lnTo>
                    <a:pt x="50008" y="18756"/>
                  </a:lnTo>
                  <a:lnTo>
                    <a:pt x="32442" y="62335"/>
                  </a:lnTo>
                  <a:lnTo>
                    <a:pt x="0" y="433833"/>
                  </a:lnTo>
                  <a:lnTo>
                    <a:pt x="65715" y="433695"/>
                  </a:lnTo>
                  <a:lnTo>
                    <a:pt x="57786" y="85849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23" name="Google Shape;623;p8"/>
            <p:cNvPicPr preferRelativeResize="0"/>
            <p:nvPr/>
          </p:nvPicPr>
          <p:blipFill rotWithShape="1">
            <a:blip r:embed="rId22">
              <a:alphaModFix/>
            </a:blip>
            <a:srcRect/>
            <a:stretch/>
          </p:blipFill>
          <p:spPr>
            <a:xfrm>
              <a:off x="15543421" y="4071758"/>
              <a:ext cx="199759" cy="203855"/>
            </a:xfrm>
            <a:prstGeom prst="rect">
              <a:avLst/>
            </a:prstGeom>
            <a:noFill/>
            <a:ln>
              <a:noFill/>
            </a:ln>
          </p:spPr>
        </p:pic>
        <p:sp>
          <p:nvSpPr>
            <p:cNvPr id="624" name="Google Shape;624;p8"/>
            <p:cNvSpPr/>
            <p:nvPr/>
          </p:nvSpPr>
          <p:spPr>
            <a:xfrm>
              <a:off x="15558646" y="4330854"/>
              <a:ext cx="358775" cy="223520"/>
            </a:xfrm>
            <a:custGeom>
              <a:avLst/>
              <a:gdLst/>
              <a:ahLst/>
              <a:cxnLst/>
              <a:rect l="l" t="t" r="r" b="b"/>
              <a:pathLst>
                <a:path w="358775" h="223520" extrusionOk="0">
                  <a:moveTo>
                    <a:pt x="61593" y="0"/>
                  </a:moveTo>
                  <a:lnTo>
                    <a:pt x="0" y="53954"/>
                  </a:lnTo>
                  <a:lnTo>
                    <a:pt x="127472" y="208542"/>
                  </a:lnTo>
                  <a:lnTo>
                    <a:pt x="163031" y="222941"/>
                  </a:lnTo>
                  <a:lnTo>
                    <a:pt x="323387" y="203352"/>
                  </a:lnTo>
                  <a:lnTo>
                    <a:pt x="338640" y="198191"/>
                  </a:lnTo>
                  <a:lnTo>
                    <a:pt x="350379" y="187759"/>
                  </a:lnTo>
                  <a:lnTo>
                    <a:pt x="357468" y="173558"/>
                  </a:lnTo>
                  <a:lnTo>
                    <a:pt x="358770" y="157088"/>
                  </a:lnTo>
                  <a:lnTo>
                    <a:pt x="353764" y="141366"/>
                  </a:lnTo>
                  <a:lnTo>
                    <a:pt x="343649" y="129266"/>
                  </a:lnTo>
                  <a:lnTo>
                    <a:pt x="329871" y="121957"/>
                  </a:lnTo>
                  <a:lnTo>
                    <a:pt x="313875" y="120612"/>
                  </a:lnTo>
                  <a:lnTo>
                    <a:pt x="175031" y="137574"/>
                  </a:lnTo>
                  <a:lnTo>
                    <a:pt x="6159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5" name="Google Shape;625;p8"/>
            <p:cNvSpPr/>
            <p:nvPr/>
          </p:nvSpPr>
          <p:spPr>
            <a:xfrm>
              <a:off x="15558646" y="4330854"/>
              <a:ext cx="358775" cy="223520"/>
            </a:xfrm>
            <a:custGeom>
              <a:avLst/>
              <a:gdLst/>
              <a:ahLst/>
              <a:cxnLst/>
              <a:rect l="l" t="t" r="r" b="b"/>
              <a:pathLst>
                <a:path w="358775" h="223520" extrusionOk="0">
                  <a:moveTo>
                    <a:pt x="61593" y="0"/>
                  </a:moveTo>
                  <a:lnTo>
                    <a:pt x="175031" y="137574"/>
                  </a:lnTo>
                  <a:lnTo>
                    <a:pt x="313875" y="120612"/>
                  </a:lnTo>
                  <a:lnTo>
                    <a:pt x="329871" y="121957"/>
                  </a:lnTo>
                  <a:lnTo>
                    <a:pt x="343649" y="129266"/>
                  </a:lnTo>
                  <a:lnTo>
                    <a:pt x="353764" y="141366"/>
                  </a:lnTo>
                  <a:lnTo>
                    <a:pt x="358770" y="157088"/>
                  </a:lnTo>
                  <a:lnTo>
                    <a:pt x="357468" y="173558"/>
                  </a:lnTo>
                  <a:lnTo>
                    <a:pt x="350379" y="187759"/>
                  </a:lnTo>
                  <a:lnTo>
                    <a:pt x="338640" y="198191"/>
                  </a:lnTo>
                  <a:lnTo>
                    <a:pt x="323387" y="203352"/>
                  </a:lnTo>
                  <a:lnTo>
                    <a:pt x="163031" y="222941"/>
                  </a:lnTo>
                  <a:lnTo>
                    <a:pt x="153036" y="222881"/>
                  </a:lnTo>
                  <a:lnTo>
                    <a:pt x="143499" y="220345"/>
                  </a:lnTo>
                  <a:lnTo>
                    <a:pt x="134838" y="215508"/>
                  </a:lnTo>
                  <a:lnTo>
                    <a:pt x="127472" y="208542"/>
                  </a:lnTo>
                  <a:lnTo>
                    <a:pt x="0" y="5395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26" name="Google Shape;626;p8"/>
            <p:cNvPicPr preferRelativeResize="0"/>
            <p:nvPr/>
          </p:nvPicPr>
          <p:blipFill rotWithShape="1">
            <a:blip r:embed="rId23">
              <a:alphaModFix/>
            </a:blip>
            <a:srcRect/>
            <a:stretch/>
          </p:blipFill>
          <p:spPr>
            <a:xfrm>
              <a:off x="17069874" y="7264742"/>
              <a:ext cx="2559965" cy="1568139"/>
            </a:xfrm>
            <a:prstGeom prst="rect">
              <a:avLst/>
            </a:prstGeom>
            <a:noFill/>
            <a:ln>
              <a:noFill/>
            </a:ln>
          </p:spPr>
        </p:pic>
        <p:sp>
          <p:nvSpPr>
            <p:cNvPr id="627" name="Google Shape;627;p8"/>
            <p:cNvSpPr/>
            <p:nvPr/>
          </p:nvSpPr>
          <p:spPr>
            <a:xfrm>
              <a:off x="9880324" y="1353083"/>
              <a:ext cx="1083945" cy="381635"/>
            </a:xfrm>
            <a:custGeom>
              <a:avLst/>
              <a:gdLst/>
              <a:ahLst/>
              <a:cxnLst/>
              <a:rect l="l" t="t" r="r" b="b"/>
              <a:pathLst>
                <a:path w="1083945" h="381635" extrusionOk="0">
                  <a:moveTo>
                    <a:pt x="338804" y="0"/>
                  </a:move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lnTo>
                    <a:pt x="1083686" y="381173"/>
                  </a:ln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07700" y="161724"/>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8" name="Google Shape;628;p8"/>
            <p:cNvSpPr/>
            <p:nvPr/>
          </p:nvSpPr>
          <p:spPr>
            <a:xfrm>
              <a:off x="9880324" y="1353083"/>
              <a:ext cx="1083945" cy="381635"/>
            </a:xfrm>
            <a:custGeom>
              <a:avLst/>
              <a:gdLst/>
              <a:ahLst/>
              <a:cxnLst/>
              <a:rect l="l" t="t" r="r" b="b"/>
              <a:pathLst>
                <a:path w="1083945" h="381635" extrusionOk="0">
                  <a:moveTo>
                    <a:pt x="1083686" y="381173"/>
                  </a:move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43304" y="155198"/>
                  </a:lnTo>
                  <a:lnTo>
                    <a:pt x="707700" y="161724"/>
                  </a:lnTo>
                  <a:lnTo>
                    <a:pt x="673564" y="172228"/>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9" name="Google Shape;629;p8"/>
            <p:cNvSpPr/>
            <p:nvPr/>
          </p:nvSpPr>
          <p:spPr>
            <a:xfrm>
              <a:off x="10567616" y="1685353"/>
              <a:ext cx="812800" cy="286385"/>
            </a:xfrm>
            <a:custGeom>
              <a:avLst/>
              <a:gdLst/>
              <a:ahLst/>
              <a:cxnLst/>
              <a:rect l="l" t="t" r="r" b="b"/>
              <a:pathLst>
                <a:path w="812800" h="286385" extrusionOk="0">
                  <a:moveTo>
                    <a:pt x="558667" y="0"/>
                  </a:moveTo>
                  <a:lnTo>
                    <a:pt x="510344" y="4601"/>
                  </a:lnTo>
                  <a:lnTo>
                    <a:pt x="465113" y="17832"/>
                  </a:lnTo>
                  <a:lnTo>
                    <a:pt x="423814" y="38829"/>
                  </a:lnTo>
                  <a:lnTo>
                    <a:pt x="387292" y="66730"/>
                  </a:lnTo>
                  <a:lnTo>
                    <a:pt x="356388" y="100674"/>
                  </a:lnTo>
                  <a:lnTo>
                    <a:pt x="331943" y="139798"/>
                  </a:lnTo>
                  <a:lnTo>
                    <a:pt x="307589" y="129169"/>
                  </a:lnTo>
                  <a:lnTo>
                    <a:pt x="255289" y="116400"/>
                  </a:lnTo>
                  <a:lnTo>
                    <a:pt x="176104" y="120496"/>
                  </a:lnTo>
                  <a:lnTo>
                    <a:pt x="128448" y="137010"/>
                  </a:lnTo>
                  <a:lnTo>
                    <a:pt x="85841" y="163033"/>
                  </a:lnTo>
                  <a:lnTo>
                    <a:pt x="49451" y="197337"/>
                  </a:lnTo>
                  <a:lnTo>
                    <a:pt x="20448" y="238695"/>
                  </a:lnTo>
                  <a:lnTo>
                    <a:pt x="0" y="285880"/>
                  </a:lnTo>
                  <a:lnTo>
                    <a:pt x="810572" y="285880"/>
                  </a:lnTo>
                  <a:lnTo>
                    <a:pt x="811467" y="278031"/>
                  </a:lnTo>
                  <a:lnTo>
                    <a:pt x="812611" y="262150"/>
                  </a:lnTo>
                  <a:lnTo>
                    <a:pt x="812771" y="254103"/>
                  </a:lnTo>
                  <a:lnTo>
                    <a:pt x="808676" y="208427"/>
                  </a:lnTo>
                  <a:lnTo>
                    <a:pt x="796872" y="165437"/>
                  </a:lnTo>
                  <a:lnTo>
                    <a:pt x="778076" y="125851"/>
                  </a:lnTo>
                  <a:lnTo>
                    <a:pt x="753005" y="90387"/>
                  </a:lnTo>
                  <a:lnTo>
                    <a:pt x="722378" y="59761"/>
                  </a:lnTo>
                  <a:lnTo>
                    <a:pt x="686913" y="34692"/>
                  </a:lnTo>
                  <a:lnTo>
                    <a:pt x="647328" y="15897"/>
                  </a:lnTo>
                  <a:lnTo>
                    <a:pt x="604340" y="4093"/>
                  </a:lnTo>
                  <a:lnTo>
                    <a:pt x="55866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0" name="Google Shape;630;p8"/>
            <p:cNvSpPr/>
            <p:nvPr/>
          </p:nvSpPr>
          <p:spPr>
            <a:xfrm>
              <a:off x="10567616" y="1685353"/>
              <a:ext cx="812800" cy="286385"/>
            </a:xfrm>
            <a:custGeom>
              <a:avLst/>
              <a:gdLst/>
              <a:ahLst/>
              <a:cxnLst/>
              <a:rect l="l" t="t" r="r" b="b"/>
              <a:pathLst>
                <a:path w="812800" h="286385" extrusionOk="0">
                  <a:moveTo>
                    <a:pt x="0" y="285880"/>
                  </a:moveTo>
                  <a:lnTo>
                    <a:pt x="20448" y="238695"/>
                  </a:lnTo>
                  <a:lnTo>
                    <a:pt x="49451" y="197337"/>
                  </a:lnTo>
                  <a:lnTo>
                    <a:pt x="85841" y="163033"/>
                  </a:lnTo>
                  <a:lnTo>
                    <a:pt x="128448" y="137010"/>
                  </a:lnTo>
                  <a:lnTo>
                    <a:pt x="176104" y="120496"/>
                  </a:lnTo>
                  <a:lnTo>
                    <a:pt x="227641" y="114719"/>
                  </a:lnTo>
                  <a:lnTo>
                    <a:pt x="255289" y="116400"/>
                  </a:lnTo>
                  <a:lnTo>
                    <a:pt x="281988" y="121293"/>
                  </a:lnTo>
                  <a:lnTo>
                    <a:pt x="307589" y="129169"/>
                  </a:lnTo>
                  <a:lnTo>
                    <a:pt x="331943" y="139798"/>
                  </a:lnTo>
                  <a:lnTo>
                    <a:pt x="356388" y="100674"/>
                  </a:lnTo>
                  <a:lnTo>
                    <a:pt x="387292" y="66730"/>
                  </a:lnTo>
                  <a:lnTo>
                    <a:pt x="423814" y="38829"/>
                  </a:lnTo>
                  <a:lnTo>
                    <a:pt x="465113" y="17832"/>
                  </a:lnTo>
                  <a:lnTo>
                    <a:pt x="510344" y="4601"/>
                  </a:lnTo>
                  <a:lnTo>
                    <a:pt x="558667" y="0"/>
                  </a:lnTo>
                  <a:lnTo>
                    <a:pt x="604340" y="4093"/>
                  </a:lnTo>
                  <a:lnTo>
                    <a:pt x="647328" y="15897"/>
                  </a:lnTo>
                  <a:lnTo>
                    <a:pt x="686913" y="34692"/>
                  </a:lnTo>
                  <a:lnTo>
                    <a:pt x="722378" y="59761"/>
                  </a:lnTo>
                  <a:lnTo>
                    <a:pt x="753005" y="90387"/>
                  </a:lnTo>
                  <a:lnTo>
                    <a:pt x="778076" y="125851"/>
                  </a:lnTo>
                  <a:lnTo>
                    <a:pt x="796872" y="165437"/>
                  </a:lnTo>
                  <a:lnTo>
                    <a:pt x="808676" y="208427"/>
                  </a:lnTo>
                  <a:lnTo>
                    <a:pt x="812771" y="254103"/>
                  </a:lnTo>
                  <a:lnTo>
                    <a:pt x="812611" y="262150"/>
                  </a:lnTo>
                  <a:lnTo>
                    <a:pt x="812161" y="270123"/>
                  </a:lnTo>
                  <a:lnTo>
                    <a:pt x="811467" y="278031"/>
                  </a:lnTo>
                  <a:lnTo>
                    <a:pt x="810572" y="28588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1" name="Google Shape;631;p8"/>
            <p:cNvSpPr/>
            <p:nvPr/>
          </p:nvSpPr>
          <p:spPr>
            <a:xfrm>
              <a:off x="17816590" y="2621273"/>
              <a:ext cx="445770" cy="1659255"/>
            </a:xfrm>
            <a:custGeom>
              <a:avLst/>
              <a:gdLst/>
              <a:ahLst/>
              <a:cxnLst/>
              <a:rect l="l" t="t" r="r" b="b"/>
              <a:pathLst>
                <a:path w="445769" h="1659254" extrusionOk="0">
                  <a:moveTo>
                    <a:pt x="445444" y="0"/>
                  </a:moveTo>
                  <a:lnTo>
                    <a:pt x="0" y="0"/>
                  </a:lnTo>
                  <a:lnTo>
                    <a:pt x="0" y="1659191"/>
                  </a:lnTo>
                  <a:lnTo>
                    <a:pt x="4454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2" name="Google Shape;632;p8"/>
            <p:cNvSpPr/>
            <p:nvPr/>
          </p:nvSpPr>
          <p:spPr>
            <a:xfrm>
              <a:off x="17816590" y="2621273"/>
              <a:ext cx="445770" cy="1659255"/>
            </a:xfrm>
            <a:custGeom>
              <a:avLst/>
              <a:gdLst/>
              <a:ahLst/>
              <a:cxnLst/>
              <a:rect l="l" t="t" r="r" b="b"/>
              <a:pathLst>
                <a:path w="445769" h="1659254" extrusionOk="0">
                  <a:moveTo>
                    <a:pt x="445444" y="0"/>
                  </a:moveTo>
                  <a:lnTo>
                    <a:pt x="0" y="0"/>
                  </a:lnTo>
                  <a:lnTo>
                    <a:pt x="0" y="165919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3" name="Google Shape;633;p8"/>
            <p:cNvSpPr/>
            <p:nvPr/>
          </p:nvSpPr>
          <p:spPr>
            <a:xfrm>
              <a:off x="17941490"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4" name="Google Shape;634;p8"/>
            <p:cNvSpPr/>
            <p:nvPr/>
          </p:nvSpPr>
          <p:spPr>
            <a:xfrm>
              <a:off x="18050381"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5" name="Google Shape;635;p8"/>
            <p:cNvSpPr/>
            <p:nvPr/>
          </p:nvSpPr>
          <p:spPr>
            <a:xfrm>
              <a:off x="18159273"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6" name="Google Shape;636;p8"/>
            <p:cNvSpPr/>
            <p:nvPr/>
          </p:nvSpPr>
          <p:spPr>
            <a:xfrm>
              <a:off x="17941490"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7" name="Google Shape;637;p8"/>
            <p:cNvSpPr/>
            <p:nvPr/>
          </p:nvSpPr>
          <p:spPr>
            <a:xfrm>
              <a:off x="18050381"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8" name="Google Shape;638;p8"/>
            <p:cNvSpPr/>
            <p:nvPr/>
          </p:nvSpPr>
          <p:spPr>
            <a:xfrm>
              <a:off x="18159273"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9" name="Google Shape;639;p8"/>
            <p:cNvSpPr/>
            <p:nvPr/>
          </p:nvSpPr>
          <p:spPr>
            <a:xfrm>
              <a:off x="18263353" y="1500288"/>
              <a:ext cx="762635" cy="2766060"/>
            </a:xfrm>
            <a:custGeom>
              <a:avLst/>
              <a:gdLst/>
              <a:ahLst/>
              <a:cxnLst/>
              <a:rect l="l" t="t" r="r" b="b"/>
              <a:pathLst>
                <a:path w="762634" h="2766060" extrusionOk="0">
                  <a:moveTo>
                    <a:pt x="762334" y="0"/>
                  </a:moveTo>
                  <a:lnTo>
                    <a:pt x="0" y="0"/>
                  </a:lnTo>
                  <a:lnTo>
                    <a:pt x="0" y="2765633"/>
                  </a:lnTo>
                  <a:lnTo>
                    <a:pt x="76233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0" name="Google Shape;640;p8"/>
            <p:cNvSpPr/>
            <p:nvPr/>
          </p:nvSpPr>
          <p:spPr>
            <a:xfrm>
              <a:off x="18263353" y="1500288"/>
              <a:ext cx="762635" cy="2766060"/>
            </a:xfrm>
            <a:custGeom>
              <a:avLst/>
              <a:gdLst/>
              <a:ahLst/>
              <a:cxnLst/>
              <a:rect l="l" t="t" r="r" b="b"/>
              <a:pathLst>
                <a:path w="762634" h="2766060" extrusionOk="0">
                  <a:moveTo>
                    <a:pt x="762334" y="0"/>
                  </a:moveTo>
                  <a:lnTo>
                    <a:pt x="0" y="0"/>
                  </a:lnTo>
                  <a:lnTo>
                    <a:pt x="0" y="2765633"/>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1" name="Google Shape;641;p8"/>
            <p:cNvSpPr/>
            <p:nvPr/>
          </p:nvSpPr>
          <p:spPr>
            <a:xfrm>
              <a:off x="18469503" y="1757078"/>
              <a:ext cx="0" cy="271145"/>
            </a:xfrm>
            <a:custGeom>
              <a:avLst/>
              <a:gdLst/>
              <a:ahLst/>
              <a:cxnLst/>
              <a:rect l="l" t="t" r="r" b="b"/>
              <a:pathLst>
                <a:path w="120000" h="271144" extrusionOk="0">
                  <a:moveTo>
                    <a:pt x="0" y="27065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2" name="Google Shape;642;p8"/>
            <p:cNvSpPr/>
            <p:nvPr/>
          </p:nvSpPr>
          <p:spPr>
            <a:xfrm>
              <a:off x="18662791" y="1728536"/>
              <a:ext cx="0" cy="328295"/>
            </a:xfrm>
            <a:custGeom>
              <a:avLst/>
              <a:gdLst/>
              <a:ahLst/>
              <a:cxnLst/>
              <a:rect l="l" t="t" r="r" b="b"/>
              <a:pathLst>
                <a:path w="120000" h="328294" extrusionOk="0">
                  <a:moveTo>
                    <a:pt x="0" y="327734"/>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3" name="Google Shape;643;p8"/>
            <p:cNvSpPr/>
            <p:nvPr/>
          </p:nvSpPr>
          <p:spPr>
            <a:xfrm>
              <a:off x="18856080" y="1741449"/>
              <a:ext cx="0" cy="302260"/>
            </a:xfrm>
            <a:custGeom>
              <a:avLst/>
              <a:gdLst/>
              <a:ahLst/>
              <a:cxnLst/>
              <a:rect l="l" t="t" r="r" b="b"/>
              <a:pathLst>
                <a:path w="120000" h="302260" extrusionOk="0">
                  <a:moveTo>
                    <a:pt x="0" y="301913"/>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4" name="Google Shape;644;p8"/>
            <p:cNvSpPr/>
            <p:nvPr/>
          </p:nvSpPr>
          <p:spPr>
            <a:xfrm>
              <a:off x="18469503" y="2234633"/>
              <a:ext cx="0" cy="271145"/>
            </a:xfrm>
            <a:custGeom>
              <a:avLst/>
              <a:gdLst/>
              <a:ahLst/>
              <a:cxnLst/>
              <a:rect l="l" t="t" r="r" b="b"/>
              <a:pathLst>
                <a:path w="120000" h="271144" extrusionOk="0">
                  <a:moveTo>
                    <a:pt x="0" y="27065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5" name="Google Shape;645;p8"/>
            <p:cNvSpPr/>
            <p:nvPr/>
          </p:nvSpPr>
          <p:spPr>
            <a:xfrm>
              <a:off x="18662791" y="2206094"/>
              <a:ext cx="0" cy="328295"/>
            </a:xfrm>
            <a:custGeom>
              <a:avLst/>
              <a:gdLst/>
              <a:ahLst/>
              <a:cxnLst/>
              <a:rect l="l" t="t" r="r" b="b"/>
              <a:pathLst>
                <a:path w="120000" h="328294" extrusionOk="0">
                  <a:moveTo>
                    <a:pt x="0" y="327734"/>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6" name="Google Shape;646;p8"/>
            <p:cNvSpPr/>
            <p:nvPr/>
          </p:nvSpPr>
          <p:spPr>
            <a:xfrm>
              <a:off x="18856080" y="2219005"/>
              <a:ext cx="0" cy="302260"/>
            </a:xfrm>
            <a:custGeom>
              <a:avLst/>
              <a:gdLst/>
              <a:ahLst/>
              <a:cxnLst/>
              <a:rect l="l" t="t" r="r" b="b"/>
              <a:pathLst>
                <a:path w="120000" h="302260" extrusionOk="0">
                  <a:moveTo>
                    <a:pt x="0" y="301913"/>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7" name="Google Shape;647;p8"/>
            <p:cNvSpPr/>
            <p:nvPr/>
          </p:nvSpPr>
          <p:spPr>
            <a:xfrm>
              <a:off x="17349971" y="2762153"/>
              <a:ext cx="445770" cy="1518920"/>
            </a:xfrm>
            <a:custGeom>
              <a:avLst/>
              <a:gdLst/>
              <a:ahLst/>
              <a:cxnLst/>
              <a:rect l="l" t="t" r="r" b="b"/>
              <a:pathLst>
                <a:path w="445769" h="1518920" extrusionOk="0">
                  <a:moveTo>
                    <a:pt x="445444" y="0"/>
                  </a:moveTo>
                  <a:lnTo>
                    <a:pt x="0" y="217413"/>
                  </a:lnTo>
                  <a:lnTo>
                    <a:pt x="0" y="1518311"/>
                  </a:lnTo>
                  <a:lnTo>
                    <a:pt x="4454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8" name="Google Shape;648;p8"/>
            <p:cNvSpPr/>
            <p:nvPr/>
          </p:nvSpPr>
          <p:spPr>
            <a:xfrm>
              <a:off x="17349971" y="2762153"/>
              <a:ext cx="445770" cy="1518920"/>
            </a:xfrm>
            <a:custGeom>
              <a:avLst/>
              <a:gdLst/>
              <a:ahLst/>
              <a:cxnLst/>
              <a:rect l="l" t="t" r="r" b="b"/>
              <a:pathLst>
                <a:path w="445769" h="1518920" extrusionOk="0">
                  <a:moveTo>
                    <a:pt x="445444" y="0"/>
                  </a:moveTo>
                  <a:lnTo>
                    <a:pt x="0" y="217413"/>
                  </a:lnTo>
                  <a:lnTo>
                    <a:pt x="0" y="151831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9" name="Google Shape;649;p8"/>
            <p:cNvSpPr/>
            <p:nvPr/>
          </p:nvSpPr>
          <p:spPr>
            <a:xfrm>
              <a:off x="17468889" y="3076026"/>
              <a:ext cx="0" cy="96520"/>
            </a:xfrm>
            <a:custGeom>
              <a:avLst/>
              <a:gdLst/>
              <a:ahLst/>
              <a:cxnLst/>
              <a:rect l="l" t="t" r="r" b="b"/>
              <a:pathLst>
                <a:path w="120000" h="96519"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0" name="Google Shape;650;p8"/>
            <p:cNvSpPr/>
            <p:nvPr/>
          </p:nvSpPr>
          <p:spPr>
            <a:xfrm>
              <a:off x="17577781" y="3071331"/>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1" name="Google Shape;651;p8"/>
            <p:cNvSpPr/>
            <p:nvPr/>
          </p:nvSpPr>
          <p:spPr>
            <a:xfrm>
              <a:off x="17686672" y="3071331"/>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2" name="Google Shape;652;p8"/>
            <p:cNvSpPr/>
            <p:nvPr/>
          </p:nvSpPr>
          <p:spPr>
            <a:xfrm>
              <a:off x="17468889" y="3469629"/>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3" name="Google Shape;653;p8"/>
            <p:cNvSpPr/>
            <p:nvPr/>
          </p:nvSpPr>
          <p:spPr>
            <a:xfrm>
              <a:off x="17577781" y="3464934"/>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4" name="Google Shape;654;p8"/>
            <p:cNvSpPr/>
            <p:nvPr/>
          </p:nvSpPr>
          <p:spPr>
            <a:xfrm>
              <a:off x="17686672" y="3464934"/>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5" name="Google Shape;655;p8"/>
            <p:cNvSpPr/>
            <p:nvPr/>
          </p:nvSpPr>
          <p:spPr>
            <a:xfrm>
              <a:off x="17468889" y="3272832"/>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6" name="Google Shape;656;p8"/>
            <p:cNvSpPr/>
            <p:nvPr/>
          </p:nvSpPr>
          <p:spPr>
            <a:xfrm>
              <a:off x="17577781" y="3268136"/>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7" name="Google Shape;657;p8"/>
            <p:cNvSpPr/>
            <p:nvPr/>
          </p:nvSpPr>
          <p:spPr>
            <a:xfrm>
              <a:off x="17686672" y="3268136"/>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8" name="Google Shape;658;p8"/>
            <p:cNvSpPr/>
            <p:nvPr/>
          </p:nvSpPr>
          <p:spPr>
            <a:xfrm>
              <a:off x="17468889" y="3666431"/>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9" name="Google Shape;659;p8"/>
            <p:cNvSpPr/>
            <p:nvPr/>
          </p:nvSpPr>
          <p:spPr>
            <a:xfrm>
              <a:off x="17577781" y="3661735"/>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0" name="Google Shape;660;p8"/>
            <p:cNvSpPr/>
            <p:nvPr/>
          </p:nvSpPr>
          <p:spPr>
            <a:xfrm>
              <a:off x="17686672" y="3661735"/>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61" name="Google Shape;661;p8"/>
            <p:cNvPicPr preferRelativeResize="0"/>
            <p:nvPr/>
          </p:nvPicPr>
          <p:blipFill rotWithShape="1">
            <a:blip r:embed="rId24">
              <a:alphaModFix/>
            </a:blip>
            <a:srcRect/>
            <a:stretch/>
          </p:blipFill>
          <p:spPr>
            <a:xfrm>
              <a:off x="18099129" y="4631620"/>
              <a:ext cx="232981" cy="231511"/>
            </a:xfrm>
            <a:prstGeom prst="rect">
              <a:avLst/>
            </a:prstGeom>
            <a:noFill/>
            <a:ln>
              <a:noFill/>
            </a:ln>
          </p:spPr>
        </p:pic>
        <p:sp>
          <p:nvSpPr>
            <p:cNvPr id="662" name="Google Shape;662;p8"/>
            <p:cNvSpPr/>
            <p:nvPr/>
          </p:nvSpPr>
          <p:spPr>
            <a:xfrm>
              <a:off x="17879460" y="4492923"/>
              <a:ext cx="671830" cy="257810"/>
            </a:xfrm>
            <a:custGeom>
              <a:avLst/>
              <a:gdLst/>
              <a:ahLst/>
              <a:cxnLst/>
              <a:rect l="l" t="t" r="r" b="b"/>
              <a:pathLst>
                <a:path w="671830" h="257810" extrusionOk="0">
                  <a:moveTo>
                    <a:pt x="671590" y="257769"/>
                  </a:moveTo>
                  <a:lnTo>
                    <a:pt x="649272" y="213032"/>
                  </a:lnTo>
                  <a:lnTo>
                    <a:pt x="624618" y="172556"/>
                  </a:lnTo>
                  <a:lnTo>
                    <a:pt x="597861" y="136340"/>
                  </a:lnTo>
                  <a:lnTo>
                    <a:pt x="569234" y="104385"/>
                  </a:lnTo>
                  <a:lnTo>
                    <a:pt x="538970" y="76691"/>
                  </a:lnTo>
                  <a:lnTo>
                    <a:pt x="507303" y="53258"/>
                  </a:lnTo>
                  <a:lnTo>
                    <a:pt x="440690" y="19172"/>
                  </a:lnTo>
                  <a:lnTo>
                    <a:pt x="371261" y="2130"/>
                  </a:lnTo>
                  <a:lnTo>
                    <a:pt x="336073" y="0"/>
                  </a:lnTo>
                  <a:lnTo>
                    <a:pt x="300880" y="2130"/>
                  </a:lnTo>
                  <a:lnTo>
                    <a:pt x="231414" y="19172"/>
                  </a:lnTo>
                  <a:lnTo>
                    <a:pt x="164727" y="53258"/>
                  </a:lnTo>
                  <a:lnTo>
                    <a:pt x="133009" y="76691"/>
                  </a:lnTo>
                  <a:lnTo>
                    <a:pt x="102686" y="104385"/>
                  </a:lnTo>
                  <a:lnTo>
                    <a:pt x="73990" y="136340"/>
                  </a:lnTo>
                  <a:lnTo>
                    <a:pt x="47155" y="172556"/>
                  </a:lnTo>
                  <a:lnTo>
                    <a:pt x="22413" y="213032"/>
                  </a:lnTo>
                  <a:lnTo>
                    <a:pt x="0" y="257769"/>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3" name="Google Shape;663;p8"/>
            <p:cNvSpPr/>
            <p:nvPr/>
          </p:nvSpPr>
          <p:spPr>
            <a:xfrm>
              <a:off x="17879460" y="4741164"/>
              <a:ext cx="671830" cy="257810"/>
            </a:xfrm>
            <a:custGeom>
              <a:avLst/>
              <a:gdLst/>
              <a:ahLst/>
              <a:cxnLst/>
              <a:rect l="l" t="t" r="r" b="b"/>
              <a:pathLst>
                <a:path w="671830" h="257810" extrusionOk="0">
                  <a:moveTo>
                    <a:pt x="671590" y="0"/>
                  </a:moveTo>
                  <a:lnTo>
                    <a:pt x="649272" y="44736"/>
                  </a:lnTo>
                  <a:lnTo>
                    <a:pt x="624618" y="85212"/>
                  </a:lnTo>
                  <a:lnTo>
                    <a:pt x="597861" y="121428"/>
                  </a:lnTo>
                  <a:lnTo>
                    <a:pt x="569234" y="153383"/>
                  </a:lnTo>
                  <a:lnTo>
                    <a:pt x="538970" y="181077"/>
                  </a:lnTo>
                  <a:lnTo>
                    <a:pt x="507303" y="204511"/>
                  </a:lnTo>
                  <a:lnTo>
                    <a:pt x="440690" y="238596"/>
                  </a:lnTo>
                  <a:lnTo>
                    <a:pt x="371261" y="255638"/>
                  </a:lnTo>
                  <a:lnTo>
                    <a:pt x="336073" y="257769"/>
                  </a:lnTo>
                  <a:lnTo>
                    <a:pt x="300880" y="255638"/>
                  </a:lnTo>
                  <a:lnTo>
                    <a:pt x="231414" y="238596"/>
                  </a:lnTo>
                  <a:lnTo>
                    <a:pt x="164727" y="204511"/>
                  </a:lnTo>
                  <a:lnTo>
                    <a:pt x="133009" y="181077"/>
                  </a:lnTo>
                  <a:lnTo>
                    <a:pt x="102686" y="153383"/>
                  </a:lnTo>
                  <a:lnTo>
                    <a:pt x="73990" y="121428"/>
                  </a:lnTo>
                  <a:lnTo>
                    <a:pt x="47155" y="85212"/>
                  </a:lnTo>
                  <a:lnTo>
                    <a:pt x="22413" y="44736"/>
                  </a:lnTo>
                  <a:lnTo>
                    <a:pt x="0" y="0"/>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4" name="Google Shape;664;p8"/>
            <p:cNvSpPr/>
            <p:nvPr/>
          </p:nvSpPr>
          <p:spPr>
            <a:xfrm>
              <a:off x="18299203" y="3197640"/>
              <a:ext cx="445770" cy="1518920"/>
            </a:xfrm>
            <a:custGeom>
              <a:avLst/>
              <a:gdLst/>
              <a:ahLst/>
              <a:cxnLst/>
              <a:rect l="l" t="t" r="r" b="b"/>
              <a:pathLst>
                <a:path w="445769" h="1518920" extrusionOk="0">
                  <a:moveTo>
                    <a:pt x="0" y="0"/>
                  </a:moveTo>
                  <a:lnTo>
                    <a:pt x="445444" y="1518311"/>
                  </a:lnTo>
                  <a:lnTo>
                    <a:pt x="445444" y="217413"/>
                  </a:lnTo>
                  <a:lnTo>
                    <a:pt x="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5" name="Google Shape;665;p8"/>
            <p:cNvSpPr/>
            <p:nvPr/>
          </p:nvSpPr>
          <p:spPr>
            <a:xfrm>
              <a:off x="18299203" y="3197640"/>
              <a:ext cx="445770" cy="1518920"/>
            </a:xfrm>
            <a:custGeom>
              <a:avLst/>
              <a:gdLst/>
              <a:ahLst/>
              <a:cxnLst/>
              <a:rect l="l" t="t" r="r" b="b"/>
              <a:pathLst>
                <a:path w="445769" h="1518920" extrusionOk="0">
                  <a:moveTo>
                    <a:pt x="0" y="0"/>
                  </a:moveTo>
                  <a:lnTo>
                    <a:pt x="445444" y="217413"/>
                  </a:lnTo>
                  <a:lnTo>
                    <a:pt x="445444" y="151831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6" name="Google Shape;666;p8"/>
            <p:cNvSpPr/>
            <p:nvPr/>
          </p:nvSpPr>
          <p:spPr>
            <a:xfrm>
              <a:off x="18625729"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7" name="Google Shape;667;p8"/>
            <p:cNvSpPr/>
            <p:nvPr/>
          </p:nvSpPr>
          <p:spPr>
            <a:xfrm>
              <a:off x="18516837"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8" name="Google Shape;668;p8"/>
            <p:cNvSpPr/>
            <p:nvPr/>
          </p:nvSpPr>
          <p:spPr>
            <a:xfrm>
              <a:off x="18407947"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9" name="Google Shape;669;p8"/>
            <p:cNvSpPr/>
            <p:nvPr/>
          </p:nvSpPr>
          <p:spPr>
            <a:xfrm>
              <a:off x="18625729"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0" name="Google Shape;670;p8"/>
            <p:cNvSpPr/>
            <p:nvPr/>
          </p:nvSpPr>
          <p:spPr>
            <a:xfrm>
              <a:off x="18516837"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1" name="Google Shape;671;p8"/>
            <p:cNvSpPr/>
            <p:nvPr/>
          </p:nvSpPr>
          <p:spPr>
            <a:xfrm>
              <a:off x="18407947"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2" name="Google Shape;672;p8"/>
            <p:cNvSpPr/>
            <p:nvPr/>
          </p:nvSpPr>
          <p:spPr>
            <a:xfrm>
              <a:off x="18625729"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3" name="Google Shape;673;p8"/>
            <p:cNvSpPr/>
            <p:nvPr/>
          </p:nvSpPr>
          <p:spPr>
            <a:xfrm>
              <a:off x="18516837"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4" name="Google Shape;674;p8"/>
            <p:cNvSpPr/>
            <p:nvPr/>
          </p:nvSpPr>
          <p:spPr>
            <a:xfrm>
              <a:off x="18407947"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5" name="Google Shape;675;p8"/>
            <p:cNvSpPr/>
            <p:nvPr/>
          </p:nvSpPr>
          <p:spPr>
            <a:xfrm>
              <a:off x="18625729"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6" name="Google Shape;676;p8"/>
            <p:cNvSpPr/>
            <p:nvPr/>
          </p:nvSpPr>
          <p:spPr>
            <a:xfrm>
              <a:off x="18516837"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7" name="Google Shape;677;p8"/>
            <p:cNvSpPr/>
            <p:nvPr/>
          </p:nvSpPr>
          <p:spPr>
            <a:xfrm>
              <a:off x="18407947"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8" name="Google Shape;678;p8"/>
            <p:cNvSpPr/>
            <p:nvPr/>
          </p:nvSpPr>
          <p:spPr>
            <a:xfrm>
              <a:off x="18659588" y="2746529"/>
              <a:ext cx="513715" cy="494030"/>
            </a:xfrm>
            <a:custGeom>
              <a:avLst/>
              <a:gdLst/>
              <a:ahLst/>
              <a:cxnLst/>
              <a:rect l="l" t="t" r="r" b="b"/>
              <a:pathLst>
                <a:path w="513715" h="494030" extrusionOk="0">
                  <a:moveTo>
                    <a:pt x="256641" y="0"/>
                  </a:moveTo>
                  <a:lnTo>
                    <a:pt x="220405" y="7083"/>
                  </a:lnTo>
                  <a:lnTo>
                    <a:pt x="190732" y="26369"/>
                  </a:lnTo>
                  <a:lnTo>
                    <a:pt x="170684" y="54911"/>
                  </a:lnTo>
                  <a:lnTo>
                    <a:pt x="163320" y="89764"/>
                  </a:lnTo>
                  <a:lnTo>
                    <a:pt x="163320" y="157075"/>
                  </a:lnTo>
                  <a:lnTo>
                    <a:pt x="93320" y="157075"/>
                  </a:lnTo>
                  <a:lnTo>
                    <a:pt x="57085" y="164157"/>
                  </a:lnTo>
                  <a:lnTo>
                    <a:pt x="27412" y="183438"/>
                  </a:lnTo>
                  <a:lnTo>
                    <a:pt x="7363" y="211977"/>
                  </a:lnTo>
                  <a:lnTo>
                    <a:pt x="0" y="246828"/>
                  </a:lnTo>
                  <a:lnTo>
                    <a:pt x="7363" y="281679"/>
                  </a:lnTo>
                  <a:lnTo>
                    <a:pt x="27412" y="310217"/>
                  </a:lnTo>
                  <a:lnTo>
                    <a:pt x="57085" y="329498"/>
                  </a:lnTo>
                  <a:lnTo>
                    <a:pt x="93320" y="336580"/>
                  </a:lnTo>
                  <a:lnTo>
                    <a:pt x="163320" y="336580"/>
                  </a:lnTo>
                  <a:lnTo>
                    <a:pt x="163320" y="403903"/>
                  </a:lnTo>
                  <a:lnTo>
                    <a:pt x="170684" y="438749"/>
                  </a:lnTo>
                  <a:lnTo>
                    <a:pt x="190732" y="467288"/>
                  </a:lnTo>
                  <a:lnTo>
                    <a:pt x="220405" y="486573"/>
                  </a:lnTo>
                  <a:lnTo>
                    <a:pt x="256641" y="493656"/>
                  </a:lnTo>
                  <a:lnTo>
                    <a:pt x="292876" y="486573"/>
                  </a:lnTo>
                  <a:lnTo>
                    <a:pt x="322549" y="467288"/>
                  </a:lnTo>
                  <a:lnTo>
                    <a:pt x="342598" y="438749"/>
                  </a:lnTo>
                  <a:lnTo>
                    <a:pt x="349962" y="403903"/>
                  </a:lnTo>
                  <a:lnTo>
                    <a:pt x="349962" y="336580"/>
                  </a:lnTo>
                  <a:lnTo>
                    <a:pt x="419949" y="336580"/>
                  </a:lnTo>
                  <a:lnTo>
                    <a:pt x="456184" y="329498"/>
                  </a:lnTo>
                  <a:lnTo>
                    <a:pt x="485857" y="310217"/>
                  </a:lnTo>
                  <a:lnTo>
                    <a:pt x="505906" y="281679"/>
                  </a:lnTo>
                  <a:lnTo>
                    <a:pt x="513270" y="246828"/>
                  </a:lnTo>
                  <a:lnTo>
                    <a:pt x="505906" y="211977"/>
                  </a:lnTo>
                  <a:lnTo>
                    <a:pt x="485857" y="183438"/>
                  </a:lnTo>
                  <a:lnTo>
                    <a:pt x="456184" y="164157"/>
                  </a:lnTo>
                  <a:lnTo>
                    <a:pt x="419949" y="157075"/>
                  </a:lnTo>
                  <a:lnTo>
                    <a:pt x="349962" y="157075"/>
                  </a:lnTo>
                  <a:lnTo>
                    <a:pt x="349962" y="89764"/>
                  </a:lnTo>
                  <a:lnTo>
                    <a:pt x="342598" y="54911"/>
                  </a:lnTo>
                  <a:lnTo>
                    <a:pt x="322549" y="26369"/>
                  </a:lnTo>
                  <a:lnTo>
                    <a:pt x="292876" y="7083"/>
                  </a:lnTo>
                  <a:lnTo>
                    <a:pt x="25664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9" name="Google Shape;679;p8"/>
            <p:cNvSpPr/>
            <p:nvPr/>
          </p:nvSpPr>
          <p:spPr>
            <a:xfrm>
              <a:off x="18659588" y="2746529"/>
              <a:ext cx="513715" cy="494030"/>
            </a:xfrm>
            <a:custGeom>
              <a:avLst/>
              <a:gdLst/>
              <a:ahLst/>
              <a:cxnLst/>
              <a:rect l="l" t="t" r="r" b="b"/>
              <a:pathLst>
                <a:path w="513715" h="494030" extrusionOk="0">
                  <a:moveTo>
                    <a:pt x="419949" y="157075"/>
                  </a:moveTo>
                  <a:lnTo>
                    <a:pt x="349962" y="157075"/>
                  </a:lnTo>
                  <a:lnTo>
                    <a:pt x="349962" y="89764"/>
                  </a:lnTo>
                  <a:lnTo>
                    <a:pt x="342598" y="54911"/>
                  </a:lnTo>
                  <a:lnTo>
                    <a:pt x="322549" y="26369"/>
                  </a:lnTo>
                  <a:lnTo>
                    <a:pt x="292876" y="7083"/>
                  </a:lnTo>
                  <a:lnTo>
                    <a:pt x="256641" y="0"/>
                  </a:lnTo>
                  <a:lnTo>
                    <a:pt x="220405" y="7083"/>
                  </a:lnTo>
                  <a:lnTo>
                    <a:pt x="190732" y="26369"/>
                  </a:lnTo>
                  <a:lnTo>
                    <a:pt x="170684" y="54911"/>
                  </a:lnTo>
                  <a:lnTo>
                    <a:pt x="163320" y="89764"/>
                  </a:lnTo>
                  <a:lnTo>
                    <a:pt x="163320" y="157075"/>
                  </a:lnTo>
                  <a:lnTo>
                    <a:pt x="93320" y="157075"/>
                  </a:lnTo>
                  <a:lnTo>
                    <a:pt x="57085" y="164157"/>
                  </a:lnTo>
                  <a:lnTo>
                    <a:pt x="27412" y="183438"/>
                  </a:lnTo>
                  <a:lnTo>
                    <a:pt x="7363" y="211977"/>
                  </a:lnTo>
                  <a:lnTo>
                    <a:pt x="0" y="246828"/>
                  </a:lnTo>
                  <a:lnTo>
                    <a:pt x="7363" y="281679"/>
                  </a:lnTo>
                  <a:lnTo>
                    <a:pt x="27412" y="310217"/>
                  </a:lnTo>
                  <a:lnTo>
                    <a:pt x="57085" y="329498"/>
                  </a:lnTo>
                  <a:lnTo>
                    <a:pt x="93320" y="336580"/>
                  </a:lnTo>
                  <a:lnTo>
                    <a:pt x="163320" y="336580"/>
                  </a:lnTo>
                  <a:lnTo>
                    <a:pt x="163320" y="403903"/>
                  </a:lnTo>
                  <a:lnTo>
                    <a:pt x="170684" y="438749"/>
                  </a:lnTo>
                  <a:lnTo>
                    <a:pt x="190732" y="467288"/>
                  </a:lnTo>
                  <a:lnTo>
                    <a:pt x="220405" y="486573"/>
                  </a:lnTo>
                  <a:lnTo>
                    <a:pt x="256641" y="493656"/>
                  </a:lnTo>
                  <a:lnTo>
                    <a:pt x="292876" y="486573"/>
                  </a:lnTo>
                  <a:lnTo>
                    <a:pt x="322549" y="467288"/>
                  </a:lnTo>
                  <a:lnTo>
                    <a:pt x="342598" y="438749"/>
                  </a:lnTo>
                  <a:lnTo>
                    <a:pt x="349962" y="403903"/>
                  </a:lnTo>
                  <a:lnTo>
                    <a:pt x="349962" y="336580"/>
                  </a:lnTo>
                  <a:lnTo>
                    <a:pt x="419949" y="336580"/>
                  </a:lnTo>
                  <a:lnTo>
                    <a:pt x="456184" y="329498"/>
                  </a:lnTo>
                  <a:lnTo>
                    <a:pt x="485857" y="310217"/>
                  </a:lnTo>
                  <a:lnTo>
                    <a:pt x="505906" y="281679"/>
                  </a:lnTo>
                  <a:lnTo>
                    <a:pt x="513270" y="246828"/>
                  </a:lnTo>
                  <a:lnTo>
                    <a:pt x="505906" y="211977"/>
                  </a:lnTo>
                  <a:lnTo>
                    <a:pt x="485857" y="183438"/>
                  </a:lnTo>
                  <a:lnTo>
                    <a:pt x="456184" y="164157"/>
                  </a:lnTo>
                  <a:lnTo>
                    <a:pt x="419949" y="157075"/>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0" name="Google Shape;680;p8"/>
            <p:cNvSpPr/>
            <p:nvPr/>
          </p:nvSpPr>
          <p:spPr>
            <a:xfrm>
              <a:off x="18931735" y="4388672"/>
              <a:ext cx="698500" cy="915035"/>
            </a:xfrm>
            <a:custGeom>
              <a:avLst/>
              <a:gdLst/>
              <a:ahLst/>
              <a:cxnLst/>
              <a:rect l="l" t="t" r="r" b="b"/>
              <a:pathLst>
                <a:path w="698500" h="915035" extrusionOk="0">
                  <a:moveTo>
                    <a:pt x="526361" y="538362"/>
                  </a:moveTo>
                  <a:lnTo>
                    <a:pt x="295993" y="538362"/>
                  </a:lnTo>
                  <a:lnTo>
                    <a:pt x="352523" y="914560"/>
                  </a:lnTo>
                  <a:lnTo>
                    <a:pt x="469830" y="914560"/>
                  </a:lnTo>
                  <a:lnTo>
                    <a:pt x="526361" y="538362"/>
                  </a:lnTo>
                  <a:close/>
                </a:path>
                <a:path w="698500" h="915035" extrusionOk="0">
                  <a:moveTo>
                    <a:pt x="632593" y="108072"/>
                  </a:moveTo>
                  <a:lnTo>
                    <a:pt x="300340" y="108072"/>
                  </a:lnTo>
                  <a:lnTo>
                    <a:pt x="237628" y="508482"/>
                  </a:lnTo>
                  <a:lnTo>
                    <a:pt x="237983" y="519708"/>
                  </a:lnTo>
                  <a:lnTo>
                    <a:pt x="242795" y="529251"/>
                  </a:lnTo>
                  <a:lnTo>
                    <a:pt x="251043" y="535879"/>
                  </a:lnTo>
                  <a:lnTo>
                    <a:pt x="261703" y="538362"/>
                  </a:lnTo>
                  <a:lnTo>
                    <a:pt x="563980" y="538362"/>
                  </a:lnTo>
                  <a:lnTo>
                    <a:pt x="588068" y="508482"/>
                  </a:lnTo>
                  <a:lnTo>
                    <a:pt x="563679" y="379766"/>
                  </a:lnTo>
                  <a:lnTo>
                    <a:pt x="652884" y="261592"/>
                  </a:lnTo>
                  <a:lnTo>
                    <a:pt x="541313" y="261592"/>
                  </a:lnTo>
                  <a:lnTo>
                    <a:pt x="520317" y="130236"/>
                  </a:lnTo>
                  <a:lnTo>
                    <a:pt x="658701" y="130236"/>
                  </a:lnTo>
                  <a:lnTo>
                    <a:pt x="632593" y="108072"/>
                  </a:lnTo>
                  <a:close/>
                </a:path>
                <a:path w="698500" h="915035" extrusionOk="0">
                  <a:moveTo>
                    <a:pt x="696058" y="172405"/>
                  </a:moveTo>
                  <a:lnTo>
                    <a:pt x="570112" y="172405"/>
                  </a:lnTo>
                  <a:lnTo>
                    <a:pt x="593584" y="192333"/>
                  </a:lnTo>
                  <a:lnTo>
                    <a:pt x="541313" y="261592"/>
                  </a:lnTo>
                  <a:lnTo>
                    <a:pt x="652884" y="261592"/>
                  </a:lnTo>
                  <a:lnTo>
                    <a:pt x="689543" y="213028"/>
                  </a:lnTo>
                  <a:lnTo>
                    <a:pt x="697195" y="197345"/>
                  </a:lnTo>
                  <a:lnTo>
                    <a:pt x="698481" y="180460"/>
                  </a:lnTo>
                  <a:lnTo>
                    <a:pt x="696058" y="172405"/>
                  </a:lnTo>
                  <a:close/>
                </a:path>
                <a:path w="698500" h="915035" extrusionOk="0">
                  <a:moveTo>
                    <a:pt x="40392" y="57844"/>
                  </a:moveTo>
                  <a:lnTo>
                    <a:pt x="24181" y="62442"/>
                  </a:lnTo>
                  <a:lnTo>
                    <a:pt x="10836" y="72920"/>
                  </a:lnTo>
                  <a:lnTo>
                    <a:pt x="2146" y="8837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29283" y="172405"/>
                  </a:lnTo>
                  <a:lnTo>
                    <a:pt x="243973" y="159023"/>
                  </a:lnTo>
                  <a:lnTo>
                    <a:pt x="244383" y="159023"/>
                  </a:lnTo>
                  <a:lnTo>
                    <a:pt x="292424" y="115410"/>
                  </a:lnTo>
                  <a:lnTo>
                    <a:pt x="300340" y="108072"/>
                  </a:lnTo>
                  <a:lnTo>
                    <a:pt x="632593" y="108072"/>
                  </a:lnTo>
                  <a:lnTo>
                    <a:pt x="623713" y="100533"/>
                  </a:lnTo>
                  <a:lnTo>
                    <a:pt x="176185" y="100533"/>
                  </a:lnTo>
                  <a:lnTo>
                    <a:pt x="57684" y="60035"/>
                  </a:lnTo>
                  <a:lnTo>
                    <a:pt x="40392" y="57844"/>
                  </a:lnTo>
                  <a:close/>
                </a:path>
                <a:path w="698500" h="915035" extrusionOk="0">
                  <a:moveTo>
                    <a:pt x="658701" y="130236"/>
                  </a:moveTo>
                  <a:lnTo>
                    <a:pt x="520317" y="130236"/>
                  </a:lnTo>
                  <a:lnTo>
                    <a:pt x="570024" y="172518"/>
                  </a:lnTo>
                  <a:lnTo>
                    <a:pt x="696058" y="172405"/>
                  </a:lnTo>
                  <a:lnTo>
                    <a:pt x="693612" y="164275"/>
                  </a:lnTo>
                  <a:lnTo>
                    <a:pt x="682796" y="150692"/>
                  </a:lnTo>
                  <a:lnTo>
                    <a:pt x="658701" y="130236"/>
                  </a:lnTo>
                  <a:close/>
                </a:path>
                <a:path w="698500" h="915035" extrusionOk="0">
                  <a:moveTo>
                    <a:pt x="244383" y="159023"/>
                  </a:moveTo>
                  <a:lnTo>
                    <a:pt x="243973" y="159023"/>
                  </a:lnTo>
                  <a:lnTo>
                    <a:pt x="244162" y="159224"/>
                  </a:lnTo>
                  <a:lnTo>
                    <a:pt x="244383" y="159023"/>
                  </a:lnTo>
                  <a:close/>
                </a:path>
                <a:path w="698500" h="915035" extrusionOk="0">
                  <a:moveTo>
                    <a:pt x="489356" y="0"/>
                  </a:moveTo>
                  <a:lnTo>
                    <a:pt x="331853" y="0"/>
                  </a:lnTo>
                  <a:lnTo>
                    <a:pt x="301079" y="3941"/>
                  </a:lnTo>
                  <a:lnTo>
                    <a:pt x="276432" y="14148"/>
                  </a:lnTo>
                  <a:lnTo>
                    <a:pt x="256238" y="28190"/>
                  </a:lnTo>
                  <a:lnTo>
                    <a:pt x="238822" y="43638"/>
                  </a:lnTo>
                  <a:lnTo>
                    <a:pt x="176185" y="100533"/>
                  </a:lnTo>
                  <a:lnTo>
                    <a:pt x="623713" y="100533"/>
                  </a:lnTo>
                  <a:lnTo>
                    <a:pt x="517565" y="10416"/>
                  </a:lnTo>
                  <a:lnTo>
                    <a:pt x="4893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1" name="Google Shape;681;p8"/>
            <p:cNvSpPr/>
            <p:nvPr/>
          </p:nvSpPr>
          <p:spPr>
            <a:xfrm>
              <a:off x="18931735" y="4388672"/>
              <a:ext cx="698500" cy="915035"/>
            </a:xfrm>
            <a:custGeom>
              <a:avLst/>
              <a:gdLst/>
              <a:ahLst/>
              <a:cxnLst/>
              <a:rect l="l" t="t" r="r" b="b"/>
              <a:pathLst>
                <a:path w="698500" h="915035" extrusionOk="0">
                  <a:moveTo>
                    <a:pt x="469830" y="914560"/>
                  </a:moveTo>
                  <a:lnTo>
                    <a:pt x="526361" y="538362"/>
                  </a:lnTo>
                  <a:lnTo>
                    <a:pt x="563792" y="538362"/>
                  </a:lnTo>
                  <a:lnTo>
                    <a:pt x="563980" y="538362"/>
                  </a:lnTo>
                  <a:lnTo>
                    <a:pt x="574619" y="535877"/>
                  </a:lnTo>
                  <a:lnTo>
                    <a:pt x="582870" y="529246"/>
                  </a:lnTo>
                  <a:lnTo>
                    <a:pt x="587698" y="519703"/>
                  </a:lnTo>
                  <a:lnTo>
                    <a:pt x="588068" y="508482"/>
                  </a:lnTo>
                  <a:lnTo>
                    <a:pt x="563679" y="379766"/>
                  </a:lnTo>
                  <a:lnTo>
                    <a:pt x="689543" y="213028"/>
                  </a:lnTo>
                  <a:lnTo>
                    <a:pt x="697195" y="197345"/>
                  </a:lnTo>
                  <a:lnTo>
                    <a:pt x="698482" y="180460"/>
                  </a:lnTo>
                  <a:lnTo>
                    <a:pt x="693612" y="164275"/>
                  </a:lnTo>
                  <a:lnTo>
                    <a:pt x="517565" y="10416"/>
                  </a:lnTo>
                  <a:lnTo>
                    <a:pt x="489356" y="0"/>
                  </a:lnTo>
                  <a:lnTo>
                    <a:pt x="454790" y="0"/>
                  </a:lnTo>
                  <a:lnTo>
                    <a:pt x="371873" y="0"/>
                  </a:lnTo>
                  <a:lnTo>
                    <a:pt x="365390" y="0"/>
                  </a:lnTo>
                  <a:lnTo>
                    <a:pt x="332105" y="0"/>
                  </a:lnTo>
                  <a:lnTo>
                    <a:pt x="331853" y="0"/>
                  </a:lnTo>
                  <a:lnTo>
                    <a:pt x="301079" y="3941"/>
                  </a:lnTo>
                  <a:lnTo>
                    <a:pt x="276432" y="14148"/>
                  </a:lnTo>
                  <a:lnTo>
                    <a:pt x="256238" y="28190"/>
                  </a:lnTo>
                  <a:lnTo>
                    <a:pt x="238822" y="43638"/>
                  </a:lnTo>
                  <a:lnTo>
                    <a:pt x="229582" y="52086"/>
                  </a:lnTo>
                  <a:lnTo>
                    <a:pt x="215740" y="64631"/>
                  </a:lnTo>
                  <a:lnTo>
                    <a:pt x="197779" y="80903"/>
                  </a:lnTo>
                  <a:lnTo>
                    <a:pt x="176185" y="100533"/>
                  </a:lnTo>
                  <a:lnTo>
                    <a:pt x="57684" y="60035"/>
                  </a:lnTo>
                  <a:lnTo>
                    <a:pt x="10836" y="7292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17752" y="182939"/>
                  </a:lnTo>
                  <a:lnTo>
                    <a:pt x="223266" y="177891"/>
                  </a:lnTo>
                  <a:lnTo>
                    <a:pt x="232088" y="169839"/>
                  </a:lnTo>
                  <a:lnTo>
                    <a:pt x="243973" y="159023"/>
                  </a:lnTo>
                  <a:lnTo>
                    <a:pt x="244162" y="159224"/>
                  </a:lnTo>
                  <a:lnTo>
                    <a:pt x="253513" y="150705"/>
                  </a:lnTo>
                  <a:lnTo>
                    <a:pt x="264181" y="141006"/>
                  </a:lnTo>
                  <a:lnTo>
                    <a:pt x="276154" y="130142"/>
                  </a:lnTo>
                  <a:lnTo>
                    <a:pt x="289421" y="118124"/>
                  </a:lnTo>
                  <a:lnTo>
                    <a:pt x="292424" y="115410"/>
                  </a:lnTo>
                  <a:lnTo>
                    <a:pt x="295277" y="112758"/>
                  </a:lnTo>
                  <a:lnTo>
                    <a:pt x="298028" y="110195"/>
                  </a:lnTo>
                  <a:lnTo>
                    <a:pt x="298845" y="109454"/>
                  </a:lnTo>
                  <a:lnTo>
                    <a:pt x="299599" y="108763"/>
                  </a:lnTo>
                  <a:lnTo>
                    <a:pt x="300340" y="108072"/>
                  </a:lnTo>
                  <a:lnTo>
                    <a:pt x="237628" y="508482"/>
                  </a:lnTo>
                  <a:lnTo>
                    <a:pt x="237983" y="519708"/>
                  </a:lnTo>
                  <a:lnTo>
                    <a:pt x="242795" y="529251"/>
                  </a:lnTo>
                  <a:lnTo>
                    <a:pt x="251043" y="535879"/>
                  </a:lnTo>
                  <a:lnTo>
                    <a:pt x="261703" y="538362"/>
                  </a:lnTo>
                  <a:lnTo>
                    <a:pt x="262105" y="538362"/>
                  </a:lnTo>
                  <a:lnTo>
                    <a:pt x="295993" y="538362"/>
                  </a:lnTo>
                  <a:lnTo>
                    <a:pt x="352523" y="914560"/>
                  </a:lnTo>
                </a:path>
                <a:path w="698500" h="915035" extrusionOk="0">
                  <a:moveTo>
                    <a:pt x="593584" y="192333"/>
                  </a:moveTo>
                  <a:lnTo>
                    <a:pt x="541313" y="261592"/>
                  </a:lnTo>
                  <a:lnTo>
                    <a:pt x="520317" y="130236"/>
                  </a:lnTo>
                  <a:lnTo>
                    <a:pt x="570024" y="172518"/>
                  </a:lnTo>
                  <a:lnTo>
                    <a:pt x="593584" y="19233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82" name="Google Shape;682;p8"/>
            <p:cNvPicPr preferRelativeResize="0"/>
            <p:nvPr/>
          </p:nvPicPr>
          <p:blipFill rotWithShape="1">
            <a:blip r:embed="rId25">
              <a:alphaModFix/>
            </a:blip>
            <a:srcRect/>
            <a:stretch/>
          </p:blipFill>
          <p:spPr>
            <a:xfrm>
              <a:off x="19244268" y="4161782"/>
              <a:ext cx="200890" cy="205325"/>
            </a:xfrm>
            <a:prstGeom prst="rect">
              <a:avLst/>
            </a:prstGeom>
            <a:noFill/>
            <a:ln>
              <a:noFill/>
            </a:ln>
          </p:spPr>
        </p:pic>
        <p:sp>
          <p:nvSpPr>
            <p:cNvPr id="683" name="Google Shape;683;p8"/>
            <p:cNvSpPr/>
            <p:nvPr/>
          </p:nvSpPr>
          <p:spPr>
            <a:xfrm>
              <a:off x="19416699" y="4546759"/>
              <a:ext cx="205104"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lnTo>
                    <a:pt x="13501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4" name="Google Shape;684;p8"/>
            <p:cNvSpPr/>
            <p:nvPr/>
          </p:nvSpPr>
          <p:spPr>
            <a:xfrm>
              <a:off x="19416699" y="4546759"/>
              <a:ext cx="205104"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5" name="Google Shape;685;p8"/>
            <p:cNvSpPr/>
            <p:nvPr/>
          </p:nvSpPr>
          <p:spPr>
            <a:xfrm>
              <a:off x="15136586" y="5550211"/>
              <a:ext cx="683895" cy="645160"/>
            </a:xfrm>
            <a:custGeom>
              <a:avLst/>
              <a:gdLst/>
              <a:ahLst/>
              <a:cxnLst/>
              <a:rect l="l" t="t" r="r" b="b"/>
              <a:pathLst>
                <a:path w="683894" h="645160" extrusionOk="0">
                  <a:moveTo>
                    <a:pt x="341732" y="0"/>
                  </a:moveTo>
                  <a:lnTo>
                    <a:pt x="0" y="326075"/>
                  </a:lnTo>
                  <a:lnTo>
                    <a:pt x="0" y="644839"/>
                  </a:lnTo>
                  <a:lnTo>
                    <a:pt x="683476" y="608350"/>
                  </a:lnTo>
                  <a:lnTo>
                    <a:pt x="683476" y="326075"/>
                  </a:lnTo>
                  <a:lnTo>
                    <a:pt x="3417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6" name="Google Shape;686;p8"/>
            <p:cNvSpPr/>
            <p:nvPr/>
          </p:nvSpPr>
          <p:spPr>
            <a:xfrm>
              <a:off x="15136586" y="5550211"/>
              <a:ext cx="683895" cy="645160"/>
            </a:xfrm>
            <a:custGeom>
              <a:avLst/>
              <a:gdLst/>
              <a:ahLst/>
              <a:cxnLst/>
              <a:rect l="l" t="t" r="r" b="b"/>
              <a:pathLst>
                <a:path w="683894" h="645160" extrusionOk="0">
                  <a:moveTo>
                    <a:pt x="0" y="644839"/>
                  </a:moveTo>
                  <a:lnTo>
                    <a:pt x="0" y="326075"/>
                  </a:lnTo>
                  <a:lnTo>
                    <a:pt x="341732" y="0"/>
                  </a:lnTo>
                  <a:lnTo>
                    <a:pt x="683476" y="326075"/>
                  </a:lnTo>
                  <a:lnTo>
                    <a:pt x="683476" y="60835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7" name="Google Shape;687;p8"/>
            <p:cNvSpPr/>
            <p:nvPr/>
          </p:nvSpPr>
          <p:spPr>
            <a:xfrm>
              <a:off x="15497614" y="5957078"/>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8" name="Google Shape;688;p8"/>
            <p:cNvSpPr/>
            <p:nvPr/>
          </p:nvSpPr>
          <p:spPr>
            <a:xfrm>
              <a:off x="15497614" y="6146978"/>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9" name="Google Shape;689;p8"/>
            <p:cNvSpPr/>
            <p:nvPr/>
          </p:nvSpPr>
          <p:spPr>
            <a:xfrm>
              <a:off x="15497614" y="6356651"/>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0" name="Google Shape;690;p8"/>
            <p:cNvSpPr/>
            <p:nvPr/>
          </p:nvSpPr>
          <p:spPr>
            <a:xfrm>
              <a:off x="14526358" y="5919187"/>
              <a:ext cx="683895" cy="645160"/>
            </a:xfrm>
            <a:custGeom>
              <a:avLst/>
              <a:gdLst/>
              <a:ahLst/>
              <a:cxnLst/>
              <a:rect l="l" t="t" r="r" b="b"/>
              <a:pathLst>
                <a:path w="683894" h="645159" extrusionOk="0">
                  <a:moveTo>
                    <a:pt x="341732" y="0"/>
                  </a:moveTo>
                  <a:lnTo>
                    <a:pt x="0" y="326075"/>
                  </a:lnTo>
                  <a:lnTo>
                    <a:pt x="0" y="644839"/>
                  </a:lnTo>
                  <a:lnTo>
                    <a:pt x="683464" y="548666"/>
                  </a:lnTo>
                  <a:lnTo>
                    <a:pt x="683464" y="326075"/>
                  </a:lnTo>
                  <a:lnTo>
                    <a:pt x="3417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1" name="Google Shape;691;p8"/>
            <p:cNvSpPr/>
            <p:nvPr/>
          </p:nvSpPr>
          <p:spPr>
            <a:xfrm>
              <a:off x="14526358" y="5919187"/>
              <a:ext cx="683895" cy="645160"/>
            </a:xfrm>
            <a:custGeom>
              <a:avLst/>
              <a:gdLst/>
              <a:ahLst/>
              <a:cxnLst/>
              <a:rect l="l" t="t" r="r" b="b"/>
              <a:pathLst>
                <a:path w="683894" h="645159" extrusionOk="0">
                  <a:moveTo>
                    <a:pt x="0" y="644839"/>
                  </a:moveTo>
                  <a:lnTo>
                    <a:pt x="0" y="326075"/>
                  </a:lnTo>
                  <a:lnTo>
                    <a:pt x="341732" y="0"/>
                  </a:lnTo>
                  <a:lnTo>
                    <a:pt x="683464" y="326075"/>
                  </a:lnTo>
                  <a:lnTo>
                    <a:pt x="683464" y="54866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2" name="Google Shape;692;p8"/>
            <p:cNvSpPr/>
            <p:nvPr/>
          </p:nvSpPr>
          <p:spPr>
            <a:xfrm>
              <a:off x="14647819" y="6268365"/>
              <a:ext cx="0" cy="114300"/>
            </a:xfrm>
            <a:custGeom>
              <a:avLst/>
              <a:gdLst/>
              <a:ahLst/>
              <a:cxnLst/>
              <a:rect l="l" t="t" r="r" b="b"/>
              <a:pathLst>
                <a:path w="120000" h="114300" extrusionOk="0">
                  <a:moveTo>
                    <a:pt x="0" y="0"/>
                  </a:moveTo>
                  <a:lnTo>
                    <a:pt x="0" y="1138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3" name="Google Shape;693;p8"/>
            <p:cNvSpPr/>
            <p:nvPr/>
          </p:nvSpPr>
          <p:spPr>
            <a:xfrm>
              <a:off x="14802969" y="6268365"/>
              <a:ext cx="0" cy="114300"/>
            </a:xfrm>
            <a:custGeom>
              <a:avLst/>
              <a:gdLst/>
              <a:ahLst/>
              <a:cxnLst/>
              <a:rect l="l" t="t" r="r" b="b"/>
              <a:pathLst>
                <a:path w="120000" h="114300" extrusionOk="0">
                  <a:moveTo>
                    <a:pt x="0" y="0"/>
                  </a:moveTo>
                  <a:lnTo>
                    <a:pt x="0" y="1138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4" name="Google Shape;694;p8"/>
            <p:cNvSpPr/>
            <p:nvPr/>
          </p:nvSpPr>
          <p:spPr>
            <a:xfrm>
              <a:off x="13608858" y="5976104"/>
              <a:ext cx="294640" cy="499109"/>
            </a:xfrm>
            <a:custGeom>
              <a:avLst/>
              <a:gdLst/>
              <a:ahLst/>
              <a:cxnLst/>
              <a:rect l="l" t="t" r="r" b="b"/>
              <a:pathLst>
                <a:path w="294640" h="499110" extrusionOk="0">
                  <a:moveTo>
                    <a:pt x="31173" y="0"/>
                  </a:moveTo>
                  <a:lnTo>
                    <a:pt x="19289" y="1243"/>
                  </a:lnTo>
                  <a:lnTo>
                    <a:pt x="9353" y="6910"/>
                  </a:lnTo>
                  <a:lnTo>
                    <a:pt x="2533" y="16008"/>
                  </a:lnTo>
                  <a:lnTo>
                    <a:pt x="0" y="27542"/>
                  </a:lnTo>
                  <a:lnTo>
                    <a:pt x="0" y="498631"/>
                  </a:lnTo>
                  <a:lnTo>
                    <a:pt x="205162" y="498631"/>
                  </a:lnTo>
                  <a:lnTo>
                    <a:pt x="235535" y="464446"/>
                  </a:lnTo>
                  <a:lnTo>
                    <a:pt x="260276" y="425835"/>
                  </a:lnTo>
                  <a:lnTo>
                    <a:pt x="278743" y="383430"/>
                  </a:lnTo>
                  <a:lnTo>
                    <a:pt x="290293" y="337862"/>
                  </a:lnTo>
                  <a:lnTo>
                    <a:pt x="294286" y="289762"/>
                  </a:lnTo>
                  <a:lnTo>
                    <a:pt x="290131" y="240694"/>
                  </a:lnTo>
                  <a:lnTo>
                    <a:pt x="278119" y="194272"/>
                  </a:lnTo>
                  <a:lnTo>
                    <a:pt x="258931" y="151171"/>
                  </a:lnTo>
                  <a:lnTo>
                    <a:pt x="233245" y="112064"/>
                  </a:lnTo>
                  <a:lnTo>
                    <a:pt x="201744" y="77624"/>
                  </a:lnTo>
                  <a:lnTo>
                    <a:pt x="165106" y="48524"/>
                  </a:lnTo>
                  <a:lnTo>
                    <a:pt x="124011" y="25438"/>
                  </a:lnTo>
                  <a:lnTo>
                    <a:pt x="79141" y="9039"/>
                  </a:lnTo>
                  <a:lnTo>
                    <a:pt x="3117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5" name="Google Shape;695;p8"/>
            <p:cNvSpPr/>
            <p:nvPr/>
          </p:nvSpPr>
          <p:spPr>
            <a:xfrm>
              <a:off x="13608858" y="5976104"/>
              <a:ext cx="294640" cy="499109"/>
            </a:xfrm>
            <a:custGeom>
              <a:avLst/>
              <a:gdLst/>
              <a:ahLst/>
              <a:cxnLst/>
              <a:rect l="l" t="t" r="r" b="b"/>
              <a:pathLst>
                <a:path w="294640" h="499110" extrusionOk="0">
                  <a:moveTo>
                    <a:pt x="205162" y="498631"/>
                  </a:moveTo>
                  <a:lnTo>
                    <a:pt x="0" y="498631"/>
                  </a:lnTo>
                  <a:lnTo>
                    <a:pt x="0" y="27542"/>
                  </a:lnTo>
                  <a:lnTo>
                    <a:pt x="2533" y="16008"/>
                  </a:lnTo>
                  <a:lnTo>
                    <a:pt x="9353" y="6910"/>
                  </a:lnTo>
                  <a:lnTo>
                    <a:pt x="19289" y="1243"/>
                  </a:lnTo>
                  <a:lnTo>
                    <a:pt x="31173" y="0"/>
                  </a:lnTo>
                  <a:lnTo>
                    <a:pt x="79141" y="9039"/>
                  </a:lnTo>
                  <a:lnTo>
                    <a:pt x="124011" y="25438"/>
                  </a:lnTo>
                  <a:lnTo>
                    <a:pt x="165106" y="48524"/>
                  </a:lnTo>
                  <a:lnTo>
                    <a:pt x="201744" y="77624"/>
                  </a:lnTo>
                  <a:lnTo>
                    <a:pt x="233245" y="112064"/>
                  </a:lnTo>
                  <a:lnTo>
                    <a:pt x="258931" y="151171"/>
                  </a:lnTo>
                  <a:lnTo>
                    <a:pt x="278119" y="194272"/>
                  </a:lnTo>
                  <a:lnTo>
                    <a:pt x="290131" y="240694"/>
                  </a:lnTo>
                  <a:lnTo>
                    <a:pt x="294286" y="289762"/>
                  </a:lnTo>
                  <a:lnTo>
                    <a:pt x="290293" y="337862"/>
                  </a:lnTo>
                  <a:lnTo>
                    <a:pt x="278743" y="383430"/>
                  </a:lnTo>
                  <a:lnTo>
                    <a:pt x="260276" y="425835"/>
                  </a:lnTo>
                  <a:lnTo>
                    <a:pt x="235535" y="464446"/>
                  </a:lnTo>
                  <a:lnTo>
                    <a:pt x="205162" y="498631"/>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6" name="Google Shape;696;p8"/>
            <p:cNvSpPr/>
            <p:nvPr/>
          </p:nvSpPr>
          <p:spPr>
            <a:xfrm>
              <a:off x="13367542" y="6435802"/>
              <a:ext cx="464820" cy="385445"/>
            </a:xfrm>
            <a:custGeom>
              <a:avLst/>
              <a:gdLst/>
              <a:ahLst/>
              <a:cxnLst/>
              <a:rect l="l" t="t" r="r" b="b"/>
              <a:pathLst>
                <a:path w="464819" h="385445" extrusionOk="0">
                  <a:moveTo>
                    <a:pt x="31532" y="0"/>
                  </a:moveTo>
                  <a:lnTo>
                    <a:pt x="19372" y="2711"/>
                  </a:lnTo>
                  <a:lnTo>
                    <a:pt x="8833" y="10083"/>
                  </a:lnTo>
                  <a:lnTo>
                    <a:pt x="2014" y="20919"/>
                  </a:lnTo>
                  <a:lnTo>
                    <a:pt x="0" y="33079"/>
                  </a:lnTo>
                  <a:lnTo>
                    <a:pt x="2744" y="45099"/>
                  </a:lnTo>
                  <a:lnTo>
                    <a:pt x="10202" y="55518"/>
                  </a:lnTo>
                  <a:lnTo>
                    <a:pt x="187231" y="220384"/>
                  </a:lnTo>
                  <a:lnTo>
                    <a:pt x="65614" y="329135"/>
                  </a:lnTo>
                  <a:lnTo>
                    <a:pt x="57941" y="339402"/>
                  </a:lnTo>
                  <a:lnTo>
                    <a:pt x="54950" y="351363"/>
                  </a:lnTo>
                  <a:lnTo>
                    <a:pt x="56712" y="363559"/>
                  </a:lnTo>
                  <a:lnTo>
                    <a:pt x="87427" y="385112"/>
                  </a:lnTo>
                  <a:lnTo>
                    <a:pt x="95205" y="385112"/>
                  </a:lnTo>
                  <a:lnTo>
                    <a:pt x="103008" y="382373"/>
                  </a:lnTo>
                  <a:lnTo>
                    <a:pt x="234715" y="264613"/>
                  </a:lnTo>
                  <a:lnTo>
                    <a:pt x="360969" y="382210"/>
                  </a:lnTo>
                  <a:lnTo>
                    <a:pt x="368998" y="385112"/>
                  </a:lnTo>
                  <a:lnTo>
                    <a:pt x="376989" y="385112"/>
                  </a:lnTo>
                  <a:lnTo>
                    <a:pt x="409490" y="352014"/>
                  </a:lnTo>
                  <a:lnTo>
                    <a:pt x="406749" y="339994"/>
                  </a:lnTo>
                  <a:lnTo>
                    <a:pt x="399292" y="329575"/>
                  </a:lnTo>
                  <a:lnTo>
                    <a:pt x="283090" y="221364"/>
                  </a:lnTo>
                  <a:lnTo>
                    <a:pt x="453724" y="68799"/>
                  </a:lnTo>
                  <a:lnTo>
                    <a:pt x="461397" y="58531"/>
                  </a:lnTo>
                  <a:lnTo>
                    <a:pt x="464387" y="46567"/>
                  </a:lnTo>
                  <a:lnTo>
                    <a:pt x="462621" y="34370"/>
                  </a:lnTo>
                  <a:lnTo>
                    <a:pt x="456023" y="23402"/>
                  </a:lnTo>
                  <a:lnTo>
                    <a:pt x="445637" y="15816"/>
                  </a:lnTo>
                  <a:lnTo>
                    <a:pt x="433537" y="12860"/>
                  </a:lnTo>
                  <a:lnTo>
                    <a:pt x="421198" y="14606"/>
                  </a:lnTo>
                  <a:lnTo>
                    <a:pt x="410098" y="21128"/>
                  </a:lnTo>
                  <a:lnTo>
                    <a:pt x="235607" y="177135"/>
                  </a:lnTo>
                  <a:lnTo>
                    <a:pt x="54796" y="8726"/>
                  </a:lnTo>
                  <a:lnTo>
                    <a:pt x="43833" y="1990"/>
                  </a:lnTo>
                  <a:lnTo>
                    <a:pt x="315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7" name="Google Shape;697;p8"/>
            <p:cNvSpPr/>
            <p:nvPr/>
          </p:nvSpPr>
          <p:spPr>
            <a:xfrm>
              <a:off x="13367542" y="6435802"/>
              <a:ext cx="464820" cy="385445"/>
            </a:xfrm>
            <a:custGeom>
              <a:avLst/>
              <a:gdLst/>
              <a:ahLst/>
              <a:cxnLst/>
              <a:rect l="l" t="t" r="r" b="b"/>
              <a:pathLst>
                <a:path w="464819" h="385445" extrusionOk="0">
                  <a:moveTo>
                    <a:pt x="8833" y="10083"/>
                  </a:moveTo>
                  <a:lnTo>
                    <a:pt x="19372" y="2711"/>
                  </a:lnTo>
                  <a:lnTo>
                    <a:pt x="31532" y="0"/>
                  </a:lnTo>
                  <a:lnTo>
                    <a:pt x="43833" y="1990"/>
                  </a:lnTo>
                  <a:lnTo>
                    <a:pt x="54796" y="8726"/>
                  </a:lnTo>
                  <a:lnTo>
                    <a:pt x="235607" y="177135"/>
                  </a:lnTo>
                  <a:lnTo>
                    <a:pt x="410098" y="21128"/>
                  </a:lnTo>
                  <a:lnTo>
                    <a:pt x="421198" y="14606"/>
                  </a:lnTo>
                  <a:lnTo>
                    <a:pt x="433537" y="12860"/>
                  </a:lnTo>
                  <a:lnTo>
                    <a:pt x="445637" y="15816"/>
                  </a:lnTo>
                  <a:lnTo>
                    <a:pt x="456023" y="23402"/>
                  </a:lnTo>
                  <a:lnTo>
                    <a:pt x="462621" y="34370"/>
                  </a:lnTo>
                  <a:lnTo>
                    <a:pt x="464387" y="46567"/>
                  </a:lnTo>
                  <a:lnTo>
                    <a:pt x="461397" y="58531"/>
                  </a:lnTo>
                  <a:lnTo>
                    <a:pt x="453724" y="68799"/>
                  </a:lnTo>
                  <a:lnTo>
                    <a:pt x="283090" y="221364"/>
                  </a:lnTo>
                  <a:lnTo>
                    <a:pt x="399292" y="329575"/>
                  </a:lnTo>
                  <a:lnTo>
                    <a:pt x="406749" y="339994"/>
                  </a:lnTo>
                  <a:lnTo>
                    <a:pt x="409490" y="352014"/>
                  </a:lnTo>
                  <a:lnTo>
                    <a:pt x="407475" y="364174"/>
                  </a:lnTo>
                  <a:lnTo>
                    <a:pt x="376989" y="385112"/>
                  </a:lnTo>
                  <a:lnTo>
                    <a:pt x="368998" y="385112"/>
                  </a:lnTo>
                  <a:lnTo>
                    <a:pt x="360969" y="382210"/>
                  </a:lnTo>
                  <a:lnTo>
                    <a:pt x="354699" y="376355"/>
                  </a:lnTo>
                  <a:lnTo>
                    <a:pt x="234715" y="264613"/>
                  </a:lnTo>
                  <a:lnTo>
                    <a:pt x="109228" y="376807"/>
                  </a:lnTo>
                  <a:lnTo>
                    <a:pt x="103008" y="382373"/>
                  </a:lnTo>
                  <a:lnTo>
                    <a:pt x="95205" y="385112"/>
                  </a:lnTo>
                  <a:lnTo>
                    <a:pt x="87427" y="385112"/>
                  </a:lnTo>
                  <a:lnTo>
                    <a:pt x="80823" y="384445"/>
                  </a:lnTo>
                  <a:lnTo>
                    <a:pt x="54950" y="351363"/>
                  </a:lnTo>
                  <a:lnTo>
                    <a:pt x="57941" y="339402"/>
                  </a:lnTo>
                  <a:lnTo>
                    <a:pt x="65614" y="329135"/>
                  </a:lnTo>
                  <a:lnTo>
                    <a:pt x="187231" y="220384"/>
                  </a:lnTo>
                  <a:lnTo>
                    <a:pt x="10202" y="55518"/>
                  </a:lnTo>
                  <a:lnTo>
                    <a:pt x="2744" y="45099"/>
                  </a:lnTo>
                  <a:lnTo>
                    <a:pt x="0" y="33079"/>
                  </a:lnTo>
                  <a:lnTo>
                    <a:pt x="2014" y="20919"/>
                  </a:lnTo>
                  <a:lnTo>
                    <a:pt x="8833" y="1008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8" name="Google Shape;698;p8"/>
            <p:cNvSpPr/>
            <p:nvPr/>
          </p:nvSpPr>
          <p:spPr>
            <a:xfrm>
              <a:off x="13302973" y="6266426"/>
              <a:ext cx="600710" cy="263525"/>
            </a:xfrm>
            <a:custGeom>
              <a:avLst/>
              <a:gdLst/>
              <a:ahLst/>
              <a:cxnLst/>
              <a:rect l="l" t="t" r="r" b="b"/>
              <a:pathLst>
                <a:path w="600709" h="263525" extrusionOk="0">
                  <a:moveTo>
                    <a:pt x="600157" y="0"/>
                  </a:move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lnTo>
                    <a:pt x="473602" y="263087"/>
                  </a:lnTo>
                  <a:lnTo>
                    <a:pt x="522865" y="253268"/>
                  </a:lnTo>
                  <a:lnTo>
                    <a:pt x="563092" y="226491"/>
                  </a:lnTo>
                  <a:lnTo>
                    <a:pt x="590212" y="186775"/>
                  </a:lnTo>
                  <a:lnTo>
                    <a:pt x="600157" y="138140"/>
                  </a:lnTo>
                  <a:lnTo>
                    <a:pt x="6001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9" name="Google Shape;699;p8"/>
            <p:cNvSpPr/>
            <p:nvPr/>
          </p:nvSpPr>
          <p:spPr>
            <a:xfrm>
              <a:off x="13302973" y="6266426"/>
              <a:ext cx="600710" cy="263525"/>
            </a:xfrm>
            <a:custGeom>
              <a:avLst/>
              <a:gdLst/>
              <a:ahLst/>
              <a:cxnLst/>
              <a:rect l="l" t="t" r="r" b="b"/>
              <a:pathLst>
                <a:path w="600709" h="263525" extrusionOk="0">
                  <a:moveTo>
                    <a:pt x="126555" y="263087"/>
                  </a:moveTo>
                  <a:lnTo>
                    <a:pt x="473602" y="263087"/>
                  </a:lnTo>
                  <a:lnTo>
                    <a:pt x="522865" y="253268"/>
                  </a:lnTo>
                  <a:lnTo>
                    <a:pt x="563092" y="226491"/>
                  </a:lnTo>
                  <a:lnTo>
                    <a:pt x="590212" y="186775"/>
                  </a:lnTo>
                  <a:lnTo>
                    <a:pt x="600157" y="138140"/>
                  </a:lnTo>
                  <a:lnTo>
                    <a:pt x="600157" y="0"/>
                  </a:ln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0" name="Google Shape;700;p8"/>
            <p:cNvSpPr/>
            <p:nvPr/>
          </p:nvSpPr>
          <p:spPr>
            <a:xfrm>
              <a:off x="12992391" y="6929873"/>
              <a:ext cx="1643380" cy="0"/>
            </a:xfrm>
            <a:custGeom>
              <a:avLst/>
              <a:gdLst/>
              <a:ahLst/>
              <a:cxnLst/>
              <a:rect l="l" t="t" r="r" b="b"/>
              <a:pathLst>
                <a:path w="1643380" h="120000" extrusionOk="0">
                  <a:moveTo>
                    <a:pt x="1643283"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01" name="Google Shape;701;p8"/>
            <p:cNvPicPr preferRelativeResize="0"/>
            <p:nvPr/>
          </p:nvPicPr>
          <p:blipFill rotWithShape="1">
            <a:blip r:embed="rId26">
              <a:alphaModFix/>
            </a:blip>
            <a:srcRect/>
            <a:stretch/>
          </p:blipFill>
          <p:spPr>
            <a:xfrm>
              <a:off x="13663886" y="6708753"/>
              <a:ext cx="213970" cy="211696"/>
            </a:xfrm>
            <a:prstGeom prst="rect">
              <a:avLst/>
            </a:prstGeom>
            <a:noFill/>
            <a:ln>
              <a:noFill/>
            </a:ln>
          </p:spPr>
        </p:pic>
        <p:pic>
          <p:nvPicPr>
            <p:cNvPr id="702" name="Google Shape;702;p8"/>
            <p:cNvPicPr preferRelativeResize="0"/>
            <p:nvPr/>
          </p:nvPicPr>
          <p:blipFill rotWithShape="1">
            <a:blip r:embed="rId27">
              <a:alphaModFix/>
            </a:blip>
            <a:srcRect/>
            <a:stretch/>
          </p:blipFill>
          <p:spPr>
            <a:xfrm>
              <a:off x="13321641" y="6708753"/>
              <a:ext cx="213970" cy="211696"/>
            </a:xfrm>
            <a:prstGeom prst="rect">
              <a:avLst/>
            </a:prstGeom>
            <a:noFill/>
            <a:ln>
              <a:noFill/>
            </a:ln>
          </p:spPr>
        </p:pic>
        <p:sp>
          <p:nvSpPr>
            <p:cNvPr id="703" name="Google Shape;703;p8"/>
            <p:cNvSpPr/>
            <p:nvPr/>
          </p:nvSpPr>
          <p:spPr>
            <a:xfrm>
              <a:off x="13673307" y="6018889"/>
              <a:ext cx="383540" cy="377190"/>
            </a:xfrm>
            <a:custGeom>
              <a:avLst/>
              <a:gdLst/>
              <a:ahLst/>
              <a:cxnLst/>
              <a:rect l="l" t="t" r="r" b="b"/>
              <a:pathLst>
                <a:path w="383540" h="377189" extrusionOk="0">
                  <a:moveTo>
                    <a:pt x="351174" y="0"/>
                  </a:moveTo>
                  <a:lnTo>
                    <a:pt x="9612" y="321960"/>
                  </a:lnTo>
                  <a:lnTo>
                    <a:pt x="0" y="344642"/>
                  </a:lnTo>
                  <a:lnTo>
                    <a:pt x="2328" y="356747"/>
                  </a:lnTo>
                  <a:lnTo>
                    <a:pt x="9423" y="367408"/>
                  </a:lnTo>
                  <a:lnTo>
                    <a:pt x="15781" y="373741"/>
                  </a:lnTo>
                  <a:lnTo>
                    <a:pt x="24137" y="376907"/>
                  </a:lnTo>
                  <a:lnTo>
                    <a:pt x="32493" y="376907"/>
                  </a:lnTo>
                  <a:lnTo>
                    <a:pt x="40773" y="376907"/>
                  </a:lnTo>
                  <a:lnTo>
                    <a:pt x="49041" y="373804"/>
                  </a:lnTo>
                  <a:lnTo>
                    <a:pt x="373936" y="54953"/>
                  </a:lnTo>
                  <a:lnTo>
                    <a:pt x="381116" y="44342"/>
                  </a:lnTo>
                  <a:lnTo>
                    <a:pt x="383542" y="32256"/>
                  </a:lnTo>
                  <a:lnTo>
                    <a:pt x="381209" y="20152"/>
                  </a:lnTo>
                  <a:lnTo>
                    <a:pt x="374112" y="9492"/>
                  </a:lnTo>
                  <a:lnTo>
                    <a:pt x="363391" y="2397"/>
                  </a:lnTo>
                  <a:lnTo>
                    <a:pt x="35117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4" name="Google Shape;704;p8"/>
            <p:cNvSpPr/>
            <p:nvPr/>
          </p:nvSpPr>
          <p:spPr>
            <a:xfrm>
              <a:off x="13673307" y="6018889"/>
              <a:ext cx="383540" cy="377190"/>
            </a:xfrm>
            <a:custGeom>
              <a:avLst/>
              <a:gdLst/>
              <a:ahLst/>
              <a:cxnLst/>
              <a:rect l="l" t="t" r="r" b="b"/>
              <a:pathLst>
                <a:path w="383540" h="377189" extrusionOk="0">
                  <a:moveTo>
                    <a:pt x="32493" y="376907"/>
                  </a:moveTo>
                  <a:lnTo>
                    <a:pt x="40773" y="376907"/>
                  </a:lnTo>
                  <a:lnTo>
                    <a:pt x="49041" y="373804"/>
                  </a:lnTo>
                  <a:lnTo>
                    <a:pt x="55386" y="367572"/>
                  </a:lnTo>
                  <a:lnTo>
                    <a:pt x="373936" y="54953"/>
                  </a:lnTo>
                  <a:lnTo>
                    <a:pt x="381116" y="44342"/>
                  </a:lnTo>
                  <a:lnTo>
                    <a:pt x="383542" y="32256"/>
                  </a:lnTo>
                  <a:lnTo>
                    <a:pt x="381209" y="20152"/>
                  </a:lnTo>
                  <a:lnTo>
                    <a:pt x="374112" y="9492"/>
                  </a:lnTo>
                  <a:lnTo>
                    <a:pt x="363391" y="2397"/>
                  </a:lnTo>
                  <a:lnTo>
                    <a:pt x="351174" y="0"/>
                  </a:lnTo>
                  <a:lnTo>
                    <a:pt x="338939" y="2304"/>
                  </a:lnTo>
                  <a:lnTo>
                    <a:pt x="328161" y="9316"/>
                  </a:lnTo>
                  <a:lnTo>
                    <a:pt x="9612" y="321960"/>
                  </a:lnTo>
                  <a:lnTo>
                    <a:pt x="2430" y="332558"/>
                  </a:lnTo>
                  <a:lnTo>
                    <a:pt x="0" y="344642"/>
                  </a:lnTo>
                  <a:lnTo>
                    <a:pt x="2328" y="356747"/>
                  </a:lnTo>
                  <a:lnTo>
                    <a:pt x="9423" y="367408"/>
                  </a:lnTo>
                  <a:lnTo>
                    <a:pt x="15781" y="373741"/>
                  </a:lnTo>
                  <a:lnTo>
                    <a:pt x="24137" y="376907"/>
                  </a:lnTo>
                  <a:lnTo>
                    <a:pt x="32493" y="37690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5" name="Google Shape;705;p8"/>
            <p:cNvSpPr/>
            <p:nvPr/>
          </p:nvSpPr>
          <p:spPr>
            <a:xfrm>
              <a:off x="14106080" y="5862952"/>
              <a:ext cx="375920" cy="1046480"/>
            </a:xfrm>
            <a:custGeom>
              <a:avLst/>
              <a:gdLst/>
              <a:ahLst/>
              <a:cxnLst/>
              <a:rect l="l" t="t" r="r" b="b"/>
              <a:pathLst>
                <a:path w="375919" h="1046479" extrusionOk="0">
                  <a:moveTo>
                    <a:pt x="260088" y="0"/>
                  </a:moveTo>
                  <a:lnTo>
                    <a:pt x="170336" y="0"/>
                  </a:lnTo>
                  <a:lnTo>
                    <a:pt x="147226" y="4357"/>
                  </a:lnTo>
                  <a:lnTo>
                    <a:pt x="112452" y="34969"/>
                  </a:lnTo>
                  <a:lnTo>
                    <a:pt x="544" y="617283"/>
                  </a:lnTo>
                  <a:lnTo>
                    <a:pt x="0" y="624082"/>
                  </a:lnTo>
                  <a:lnTo>
                    <a:pt x="853" y="630764"/>
                  </a:lnTo>
                  <a:lnTo>
                    <a:pt x="3048" y="637086"/>
                  </a:lnTo>
                  <a:lnTo>
                    <a:pt x="6525" y="642803"/>
                  </a:lnTo>
                  <a:lnTo>
                    <a:pt x="11991" y="649915"/>
                  </a:lnTo>
                  <a:lnTo>
                    <a:pt x="20145" y="654049"/>
                  </a:lnTo>
                  <a:lnTo>
                    <a:pt x="128632" y="654049"/>
                  </a:lnTo>
                  <a:lnTo>
                    <a:pt x="196107" y="1046468"/>
                  </a:lnTo>
                  <a:lnTo>
                    <a:pt x="273080" y="1045086"/>
                  </a:lnTo>
                  <a:lnTo>
                    <a:pt x="263996" y="781119"/>
                  </a:lnTo>
                  <a:lnTo>
                    <a:pt x="263996" y="654049"/>
                  </a:lnTo>
                  <a:lnTo>
                    <a:pt x="355733" y="654049"/>
                  </a:lnTo>
                  <a:lnTo>
                    <a:pt x="363888" y="649902"/>
                  </a:lnTo>
                  <a:lnTo>
                    <a:pt x="369354" y="642778"/>
                  </a:lnTo>
                  <a:lnTo>
                    <a:pt x="372831" y="637063"/>
                  </a:lnTo>
                  <a:lnTo>
                    <a:pt x="375027" y="630747"/>
                  </a:lnTo>
                  <a:lnTo>
                    <a:pt x="375884" y="624073"/>
                  </a:lnTo>
                  <a:lnTo>
                    <a:pt x="375347" y="617283"/>
                  </a:lnTo>
                  <a:lnTo>
                    <a:pt x="299178" y="58389"/>
                  </a:lnTo>
                  <a:lnTo>
                    <a:pt x="294971" y="34938"/>
                  </a:lnTo>
                  <a:lnTo>
                    <a:pt x="289415" y="16458"/>
                  </a:lnTo>
                  <a:lnTo>
                    <a:pt x="278967" y="4347"/>
                  </a:lnTo>
                  <a:lnTo>
                    <a:pt x="26008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6" name="Google Shape;706;p8"/>
            <p:cNvSpPr/>
            <p:nvPr/>
          </p:nvSpPr>
          <p:spPr>
            <a:xfrm>
              <a:off x="14106080" y="5862952"/>
              <a:ext cx="375920" cy="1046480"/>
            </a:xfrm>
            <a:custGeom>
              <a:avLst/>
              <a:gdLst/>
              <a:ahLst/>
              <a:cxnLst/>
              <a:rect l="l" t="t" r="r" b="b"/>
              <a:pathLst>
                <a:path w="375919" h="1046479" extrusionOk="0">
                  <a:moveTo>
                    <a:pt x="196107" y="1046468"/>
                  </a:moveTo>
                  <a:lnTo>
                    <a:pt x="128632" y="654049"/>
                  </a:lnTo>
                  <a:lnTo>
                    <a:pt x="28765" y="654049"/>
                  </a:lnTo>
                  <a:lnTo>
                    <a:pt x="20145" y="654049"/>
                  </a:lnTo>
                  <a:lnTo>
                    <a:pt x="0" y="624082"/>
                  </a:lnTo>
                  <a:lnTo>
                    <a:pt x="544" y="617283"/>
                  </a:lnTo>
                  <a:lnTo>
                    <a:pt x="103980" y="58389"/>
                  </a:lnTo>
                  <a:lnTo>
                    <a:pt x="127399" y="16486"/>
                  </a:lnTo>
                  <a:lnTo>
                    <a:pt x="170336" y="0"/>
                  </a:lnTo>
                  <a:lnTo>
                    <a:pt x="260088" y="0"/>
                  </a:lnTo>
                  <a:lnTo>
                    <a:pt x="294971" y="34938"/>
                  </a:lnTo>
                  <a:lnTo>
                    <a:pt x="375347" y="617283"/>
                  </a:lnTo>
                  <a:lnTo>
                    <a:pt x="375884" y="624073"/>
                  </a:lnTo>
                  <a:lnTo>
                    <a:pt x="375027" y="630747"/>
                  </a:lnTo>
                  <a:lnTo>
                    <a:pt x="372831" y="637063"/>
                  </a:lnTo>
                  <a:lnTo>
                    <a:pt x="369354" y="642778"/>
                  </a:lnTo>
                  <a:lnTo>
                    <a:pt x="363888" y="649902"/>
                  </a:lnTo>
                  <a:lnTo>
                    <a:pt x="355733" y="654049"/>
                  </a:lnTo>
                  <a:lnTo>
                    <a:pt x="347126" y="654049"/>
                  </a:lnTo>
                  <a:lnTo>
                    <a:pt x="263996" y="654049"/>
                  </a:lnTo>
                  <a:lnTo>
                    <a:pt x="263996" y="781119"/>
                  </a:lnTo>
                  <a:lnTo>
                    <a:pt x="273080" y="104508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07" name="Google Shape;707;p8"/>
            <p:cNvPicPr preferRelativeResize="0"/>
            <p:nvPr/>
          </p:nvPicPr>
          <p:blipFill rotWithShape="1">
            <a:blip r:embed="rId28">
              <a:alphaModFix/>
            </a:blip>
            <a:srcRect/>
            <a:stretch/>
          </p:blipFill>
          <p:spPr>
            <a:xfrm>
              <a:off x="14160429" y="5581677"/>
              <a:ext cx="251477" cy="248825"/>
            </a:xfrm>
            <a:prstGeom prst="rect">
              <a:avLst/>
            </a:prstGeom>
            <a:noFill/>
            <a:ln>
              <a:noFill/>
            </a:ln>
          </p:spPr>
        </p:pic>
        <p:sp>
          <p:nvSpPr>
            <p:cNvPr id="708" name="Google Shape;708;p8"/>
            <p:cNvSpPr/>
            <p:nvPr/>
          </p:nvSpPr>
          <p:spPr>
            <a:xfrm>
              <a:off x="13928762"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309615" y="157176"/>
                  </a:lnTo>
                  <a:lnTo>
                    <a:pt x="411907" y="38486"/>
                  </a:lnTo>
                  <a:lnTo>
                    <a:pt x="30766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9" name="Google Shape;709;p8"/>
            <p:cNvSpPr/>
            <p:nvPr/>
          </p:nvSpPr>
          <p:spPr>
            <a:xfrm>
              <a:off x="13928762"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283233" y="170730"/>
                  </a:lnTo>
                  <a:lnTo>
                    <a:pt x="292817" y="167924"/>
                  </a:lnTo>
                  <a:lnTo>
                    <a:pt x="301697" y="163371"/>
                  </a:lnTo>
                  <a:lnTo>
                    <a:pt x="309615" y="157176"/>
                  </a:lnTo>
                  <a:lnTo>
                    <a:pt x="411907" y="3848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710" name="Google Shape;710;p8"/>
          <p:cNvGrpSpPr/>
          <p:nvPr/>
        </p:nvGrpSpPr>
        <p:grpSpPr>
          <a:xfrm>
            <a:off x="6634648" y="7344530"/>
            <a:ext cx="2457861" cy="1813020"/>
            <a:chOff x="6634648" y="7344530"/>
            <a:chExt cx="2457861" cy="1813020"/>
          </a:xfrm>
        </p:grpSpPr>
        <p:sp>
          <p:nvSpPr>
            <p:cNvPr id="711" name="Google Shape;711;p8"/>
            <p:cNvSpPr/>
            <p:nvPr/>
          </p:nvSpPr>
          <p:spPr>
            <a:xfrm>
              <a:off x="8247941" y="8067894"/>
              <a:ext cx="836294" cy="1071880"/>
            </a:xfrm>
            <a:custGeom>
              <a:avLst/>
              <a:gdLst/>
              <a:ahLst/>
              <a:cxnLst/>
              <a:rect l="l" t="t" r="r" b="b"/>
              <a:pathLst>
                <a:path w="836295" h="1071879" extrusionOk="0">
                  <a:moveTo>
                    <a:pt x="614121" y="644185"/>
                  </a:moveTo>
                  <a:lnTo>
                    <a:pt x="369730" y="644185"/>
                  </a:lnTo>
                  <a:lnTo>
                    <a:pt x="372419" y="666910"/>
                  </a:lnTo>
                  <a:lnTo>
                    <a:pt x="375237" y="690495"/>
                  </a:lnTo>
                  <a:lnTo>
                    <a:pt x="378173" y="714837"/>
                  </a:lnTo>
                  <a:lnTo>
                    <a:pt x="381215" y="739830"/>
                  </a:lnTo>
                  <a:lnTo>
                    <a:pt x="421812" y="1071774"/>
                  </a:lnTo>
                  <a:lnTo>
                    <a:pt x="562177" y="1071774"/>
                  </a:lnTo>
                  <a:lnTo>
                    <a:pt x="595989" y="795280"/>
                  </a:lnTo>
                  <a:lnTo>
                    <a:pt x="600911" y="754880"/>
                  </a:lnTo>
                  <a:lnTo>
                    <a:pt x="605602" y="715977"/>
                  </a:lnTo>
                  <a:lnTo>
                    <a:pt x="614121" y="644185"/>
                  </a:lnTo>
                  <a:close/>
                </a:path>
                <a:path w="836295" h="1071879" extrusionOk="0">
                  <a:moveTo>
                    <a:pt x="756946" y="129319"/>
                  </a:moveTo>
                  <a:lnTo>
                    <a:pt x="359377" y="129319"/>
                  </a:lnTo>
                  <a:lnTo>
                    <a:pt x="284338" y="608425"/>
                  </a:lnTo>
                  <a:lnTo>
                    <a:pt x="284763" y="621863"/>
                  </a:lnTo>
                  <a:lnTo>
                    <a:pt x="290522" y="633283"/>
                  </a:lnTo>
                  <a:lnTo>
                    <a:pt x="300391" y="641214"/>
                  </a:lnTo>
                  <a:lnTo>
                    <a:pt x="313150" y="644185"/>
                  </a:lnTo>
                  <a:lnTo>
                    <a:pt x="674835" y="644185"/>
                  </a:lnTo>
                  <a:lnTo>
                    <a:pt x="703647" y="608425"/>
                  </a:lnTo>
                  <a:lnTo>
                    <a:pt x="674483" y="454415"/>
                  </a:lnTo>
                  <a:lnTo>
                    <a:pt x="781213" y="313008"/>
                  </a:lnTo>
                  <a:lnTo>
                    <a:pt x="647707" y="313008"/>
                  </a:lnTo>
                  <a:lnTo>
                    <a:pt x="627452" y="186289"/>
                  </a:lnTo>
                  <a:lnTo>
                    <a:pt x="627659" y="176194"/>
                  </a:lnTo>
                  <a:lnTo>
                    <a:pt x="631303" y="170933"/>
                  </a:lnTo>
                  <a:lnTo>
                    <a:pt x="637831" y="170862"/>
                  </a:lnTo>
                  <a:lnTo>
                    <a:pt x="805881" y="170862"/>
                  </a:lnTo>
                  <a:lnTo>
                    <a:pt x="756946" y="129319"/>
                  </a:lnTo>
                  <a:close/>
                </a:path>
                <a:path w="836295" h="1071879" extrusionOk="0">
                  <a:moveTo>
                    <a:pt x="832876" y="206305"/>
                  </a:moveTo>
                  <a:lnTo>
                    <a:pt x="682173" y="206305"/>
                  </a:lnTo>
                  <a:lnTo>
                    <a:pt x="710256" y="230141"/>
                  </a:lnTo>
                  <a:lnTo>
                    <a:pt x="647707" y="313008"/>
                  </a:lnTo>
                  <a:lnTo>
                    <a:pt x="781213" y="313008"/>
                  </a:lnTo>
                  <a:lnTo>
                    <a:pt x="825075" y="254894"/>
                  </a:lnTo>
                  <a:lnTo>
                    <a:pt x="834230" y="236139"/>
                  </a:lnTo>
                  <a:lnTo>
                    <a:pt x="835771" y="215938"/>
                  </a:lnTo>
                  <a:lnTo>
                    <a:pt x="832876" y="206305"/>
                  </a:lnTo>
                  <a:close/>
                </a:path>
                <a:path w="836295" h="1071879" extrusionOk="0">
                  <a:moveTo>
                    <a:pt x="48331" y="69212"/>
                  </a:moveTo>
                  <a:lnTo>
                    <a:pt x="28934" y="74716"/>
                  </a:lnTo>
                  <a:lnTo>
                    <a:pt x="12968" y="87258"/>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91915" y="190285"/>
                  </a:lnTo>
                  <a:lnTo>
                    <a:pt x="292403" y="190285"/>
                  </a:lnTo>
                  <a:lnTo>
                    <a:pt x="313748" y="170862"/>
                  </a:lnTo>
                  <a:lnTo>
                    <a:pt x="349903" y="138090"/>
                  </a:lnTo>
                  <a:lnTo>
                    <a:pt x="354514" y="133855"/>
                  </a:lnTo>
                  <a:lnTo>
                    <a:pt x="356612" y="131870"/>
                  </a:lnTo>
                  <a:lnTo>
                    <a:pt x="359377" y="129319"/>
                  </a:lnTo>
                  <a:lnTo>
                    <a:pt x="756946" y="129319"/>
                  </a:lnTo>
                  <a:lnTo>
                    <a:pt x="746319" y="120297"/>
                  </a:lnTo>
                  <a:lnTo>
                    <a:pt x="210807" y="120297"/>
                  </a:lnTo>
                  <a:lnTo>
                    <a:pt x="69023" y="71834"/>
                  </a:lnTo>
                  <a:lnTo>
                    <a:pt x="48331" y="69212"/>
                  </a:lnTo>
                  <a:close/>
                </a:path>
                <a:path w="836295" h="1071879" extrusionOk="0">
                  <a:moveTo>
                    <a:pt x="805881" y="170862"/>
                  </a:moveTo>
                  <a:lnTo>
                    <a:pt x="637831" y="170862"/>
                  </a:lnTo>
                  <a:lnTo>
                    <a:pt x="646689" y="176338"/>
                  </a:lnTo>
                  <a:lnTo>
                    <a:pt x="682073" y="206431"/>
                  </a:lnTo>
                  <a:lnTo>
                    <a:pt x="832876" y="206305"/>
                  </a:lnTo>
                  <a:lnTo>
                    <a:pt x="829949" y="196569"/>
                  </a:lnTo>
                  <a:lnTo>
                    <a:pt x="817009" y="180308"/>
                  </a:lnTo>
                  <a:lnTo>
                    <a:pt x="805881" y="170862"/>
                  </a:lnTo>
                  <a:close/>
                </a:path>
                <a:path w="836295" h="1071879" extrusionOk="0">
                  <a:moveTo>
                    <a:pt x="292403" y="190285"/>
                  </a:moveTo>
                  <a:lnTo>
                    <a:pt x="291915" y="190285"/>
                  </a:lnTo>
                  <a:lnTo>
                    <a:pt x="292141" y="190524"/>
                  </a:lnTo>
                  <a:lnTo>
                    <a:pt x="292403" y="190285"/>
                  </a:lnTo>
                  <a:close/>
                </a:path>
                <a:path w="836295" h="1071879" extrusionOk="0">
                  <a:moveTo>
                    <a:pt x="585535" y="0"/>
                  </a:moveTo>
                  <a:lnTo>
                    <a:pt x="397072" y="0"/>
                  </a:lnTo>
                  <a:lnTo>
                    <a:pt x="360253" y="4717"/>
                  </a:lnTo>
                  <a:lnTo>
                    <a:pt x="330767" y="16931"/>
                  </a:lnTo>
                  <a:lnTo>
                    <a:pt x="306609" y="33734"/>
                  </a:lnTo>
                  <a:lnTo>
                    <a:pt x="285770" y="52220"/>
                  </a:lnTo>
                  <a:lnTo>
                    <a:pt x="210807" y="120297"/>
                  </a:lnTo>
                  <a:lnTo>
                    <a:pt x="746319" y="120297"/>
                  </a:lnTo>
                  <a:lnTo>
                    <a:pt x="619297" y="12464"/>
                  </a:lnTo>
                  <a:lnTo>
                    <a:pt x="58553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2" name="Google Shape;712;p8"/>
            <p:cNvSpPr/>
            <p:nvPr/>
          </p:nvSpPr>
          <p:spPr>
            <a:xfrm>
              <a:off x="8247941" y="8067894"/>
              <a:ext cx="836294" cy="1071880"/>
            </a:xfrm>
            <a:custGeom>
              <a:avLst/>
              <a:gdLst/>
              <a:ahLst/>
              <a:cxnLst/>
              <a:rect l="l" t="t" r="r" b="b"/>
              <a:pathLst>
                <a:path w="836295" h="1071879" extrusionOk="0">
                  <a:moveTo>
                    <a:pt x="562177" y="1071774"/>
                  </a:moveTo>
                  <a:lnTo>
                    <a:pt x="595989" y="795280"/>
                  </a:lnTo>
                  <a:lnTo>
                    <a:pt x="600911" y="754880"/>
                  </a:lnTo>
                  <a:lnTo>
                    <a:pt x="605602" y="715977"/>
                  </a:lnTo>
                  <a:lnTo>
                    <a:pt x="614121" y="644185"/>
                  </a:lnTo>
                  <a:lnTo>
                    <a:pt x="674609" y="644185"/>
                  </a:lnTo>
                  <a:lnTo>
                    <a:pt x="674835" y="644185"/>
                  </a:lnTo>
                  <a:lnTo>
                    <a:pt x="687567" y="641213"/>
                  </a:lnTo>
                  <a:lnTo>
                    <a:pt x="697440" y="633279"/>
                  </a:lnTo>
                  <a:lnTo>
                    <a:pt x="703212" y="621858"/>
                  </a:lnTo>
                  <a:lnTo>
                    <a:pt x="703647" y="608425"/>
                  </a:lnTo>
                  <a:lnTo>
                    <a:pt x="674483" y="454415"/>
                  </a:lnTo>
                  <a:lnTo>
                    <a:pt x="825075" y="254894"/>
                  </a:lnTo>
                  <a:lnTo>
                    <a:pt x="834230" y="236139"/>
                  </a:lnTo>
                  <a:lnTo>
                    <a:pt x="835771" y="215938"/>
                  </a:lnTo>
                  <a:lnTo>
                    <a:pt x="829949" y="196569"/>
                  </a:lnTo>
                  <a:lnTo>
                    <a:pt x="619297" y="12464"/>
                  </a:lnTo>
                  <a:lnTo>
                    <a:pt x="585535" y="0"/>
                  </a:lnTo>
                  <a:lnTo>
                    <a:pt x="544184" y="0"/>
                  </a:lnTo>
                  <a:lnTo>
                    <a:pt x="485693" y="0"/>
                  </a:lnTo>
                  <a:lnTo>
                    <a:pt x="444970" y="0"/>
                  </a:lnTo>
                  <a:lnTo>
                    <a:pt x="397386" y="0"/>
                  </a:lnTo>
                  <a:lnTo>
                    <a:pt x="397072" y="0"/>
                  </a:lnTo>
                  <a:lnTo>
                    <a:pt x="360253" y="4717"/>
                  </a:lnTo>
                  <a:lnTo>
                    <a:pt x="330768" y="16931"/>
                  </a:lnTo>
                  <a:lnTo>
                    <a:pt x="306609" y="33734"/>
                  </a:lnTo>
                  <a:lnTo>
                    <a:pt x="285770" y="52220"/>
                  </a:lnTo>
                  <a:lnTo>
                    <a:pt x="274709" y="62323"/>
                  </a:lnTo>
                  <a:lnTo>
                    <a:pt x="258141" y="77334"/>
                  </a:lnTo>
                  <a:lnTo>
                    <a:pt x="236647" y="96807"/>
                  </a:lnTo>
                  <a:lnTo>
                    <a:pt x="210807" y="120297"/>
                  </a:lnTo>
                  <a:lnTo>
                    <a:pt x="69023" y="71834"/>
                  </a:lnTo>
                  <a:lnTo>
                    <a:pt x="28934" y="74716"/>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60555" y="218899"/>
                  </a:lnTo>
                  <a:lnTo>
                    <a:pt x="267152" y="212861"/>
                  </a:lnTo>
                  <a:lnTo>
                    <a:pt x="277703" y="203228"/>
                  </a:lnTo>
                  <a:lnTo>
                    <a:pt x="291915" y="190285"/>
                  </a:lnTo>
                  <a:lnTo>
                    <a:pt x="292103" y="190473"/>
                  </a:lnTo>
                  <a:lnTo>
                    <a:pt x="330435" y="155714"/>
                  </a:lnTo>
                  <a:lnTo>
                    <a:pt x="349903" y="138090"/>
                  </a:lnTo>
                  <a:lnTo>
                    <a:pt x="354514" y="133855"/>
                  </a:lnTo>
                  <a:lnTo>
                    <a:pt x="356612" y="131870"/>
                  </a:lnTo>
                  <a:lnTo>
                    <a:pt x="357592" y="130978"/>
                  </a:lnTo>
                  <a:lnTo>
                    <a:pt x="358648" y="129985"/>
                  </a:lnTo>
                  <a:lnTo>
                    <a:pt x="359377" y="129319"/>
                  </a:lnTo>
                  <a:lnTo>
                    <a:pt x="284338" y="608425"/>
                  </a:lnTo>
                  <a:lnTo>
                    <a:pt x="284763" y="621863"/>
                  </a:lnTo>
                  <a:lnTo>
                    <a:pt x="290522" y="633283"/>
                  </a:lnTo>
                  <a:lnTo>
                    <a:pt x="300391" y="641214"/>
                  </a:lnTo>
                  <a:lnTo>
                    <a:pt x="313150" y="644185"/>
                  </a:lnTo>
                  <a:lnTo>
                    <a:pt x="313627" y="644185"/>
                  </a:lnTo>
                  <a:lnTo>
                    <a:pt x="369730" y="644185"/>
                  </a:lnTo>
                  <a:lnTo>
                    <a:pt x="372419" y="666910"/>
                  </a:lnTo>
                  <a:lnTo>
                    <a:pt x="375237" y="690495"/>
                  </a:lnTo>
                  <a:lnTo>
                    <a:pt x="378173" y="714837"/>
                  </a:lnTo>
                  <a:lnTo>
                    <a:pt x="381215" y="739830"/>
                  </a:lnTo>
                  <a:lnTo>
                    <a:pt x="421812" y="107177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13" name="Google Shape;713;p8"/>
            <p:cNvPicPr preferRelativeResize="0"/>
            <p:nvPr/>
          </p:nvPicPr>
          <p:blipFill rotWithShape="1">
            <a:blip r:embed="rId29">
              <a:alphaModFix/>
            </a:blip>
            <a:srcRect/>
            <a:stretch/>
          </p:blipFill>
          <p:spPr>
            <a:xfrm>
              <a:off x="8865970" y="8229333"/>
              <a:ext cx="101651" cy="160993"/>
            </a:xfrm>
            <a:prstGeom prst="rect">
              <a:avLst/>
            </a:prstGeom>
            <a:noFill/>
            <a:ln>
              <a:noFill/>
            </a:ln>
          </p:spPr>
        </p:pic>
        <p:pic>
          <p:nvPicPr>
            <p:cNvPr id="714" name="Google Shape;714;p8"/>
            <p:cNvPicPr preferRelativeResize="0"/>
            <p:nvPr/>
          </p:nvPicPr>
          <p:blipFill rotWithShape="1">
            <a:blip r:embed="rId30">
              <a:alphaModFix/>
            </a:blip>
            <a:srcRect/>
            <a:stretch/>
          </p:blipFill>
          <p:spPr>
            <a:xfrm>
              <a:off x="8623756" y="7798259"/>
              <a:ext cx="236662" cy="241990"/>
            </a:xfrm>
            <a:prstGeom prst="rect">
              <a:avLst/>
            </a:prstGeom>
            <a:noFill/>
            <a:ln>
              <a:noFill/>
            </a:ln>
          </p:spPr>
        </p:pic>
        <p:sp>
          <p:nvSpPr>
            <p:cNvPr id="715" name="Google Shape;715;p8"/>
            <p:cNvSpPr/>
            <p:nvPr/>
          </p:nvSpPr>
          <p:spPr>
            <a:xfrm>
              <a:off x="8677219" y="8483553"/>
              <a:ext cx="415290" cy="421005"/>
            </a:xfrm>
            <a:custGeom>
              <a:avLst/>
              <a:gdLst/>
              <a:ahLst/>
              <a:cxnLst/>
              <a:rect l="l" t="t" r="r" b="b"/>
              <a:pathLst>
                <a:path w="415290" h="421004" extrusionOk="0">
                  <a:moveTo>
                    <a:pt x="378924" y="117659"/>
                  </a:move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lnTo>
                    <a:pt x="414772" y="153230"/>
                  </a:lnTo>
                  <a:lnTo>
                    <a:pt x="411956" y="139382"/>
                  </a:lnTo>
                  <a:lnTo>
                    <a:pt x="404274" y="128075"/>
                  </a:lnTo>
                  <a:lnTo>
                    <a:pt x="392880" y="120453"/>
                  </a:lnTo>
                  <a:lnTo>
                    <a:pt x="378924" y="117659"/>
                  </a:lnTo>
                  <a:close/>
                </a:path>
                <a:path w="415290" h="421004" extrusionOk="0">
                  <a:moveTo>
                    <a:pt x="290416" y="0"/>
                  </a:moveTo>
                  <a:lnTo>
                    <a:pt x="124356" y="0"/>
                  </a:lnTo>
                  <a:lnTo>
                    <a:pt x="112913" y="2295"/>
                  </a:lnTo>
                  <a:lnTo>
                    <a:pt x="103567" y="8556"/>
                  </a:lnTo>
                  <a:lnTo>
                    <a:pt x="97265" y="17842"/>
                  </a:lnTo>
                  <a:lnTo>
                    <a:pt x="94954" y="29213"/>
                  </a:lnTo>
                  <a:lnTo>
                    <a:pt x="94954" y="117659"/>
                  </a:lnTo>
                  <a:lnTo>
                    <a:pt x="153758" y="117659"/>
                  </a:lnTo>
                  <a:lnTo>
                    <a:pt x="153758" y="58427"/>
                  </a:lnTo>
                  <a:lnTo>
                    <a:pt x="319818" y="58427"/>
                  </a:lnTo>
                  <a:lnTo>
                    <a:pt x="319818" y="29213"/>
                  </a:lnTo>
                  <a:lnTo>
                    <a:pt x="317507" y="17842"/>
                  </a:lnTo>
                  <a:lnTo>
                    <a:pt x="311205" y="8556"/>
                  </a:lnTo>
                  <a:lnTo>
                    <a:pt x="301859" y="2295"/>
                  </a:lnTo>
                  <a:lnTo>
                    <a:pt x="290416" y="0"/>
                  </a:lnTo>
                  <a:close/>
                </a:path>
                <a:path w="415290" h="421004" extrusionOk="0">
                  <a:moveTo>
                    <a:pt x="319818" y="58427"/>
                  </a:moveTo>
                  <a:lnTo>
                    <a:pt x="261014" y="58427"/>
                  </a:lnTo>
                  <a:lnTo>
                    <a:pt x="261014" y="117659"/>
                  </a:lnTo>
                  <a:lnTo>
                    <a:pt x="319818" y="117659"/>
                  </a:lnTo>
                  <a:lnTo>
                    <a:pt x="319818" y="5842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6" name="Google Shape;716;p8"/>
            <p:cNvSpPr/>
            <p:nvPr/>
          </p:nvSpPr>
          <p:spPr>
            <a:xfrm>
              <a:off x="8677219" y="8483553"/>
              <a:ext cx="415290" cy="421005"/>
            </a:xfrm>
            <a:custGeom>
              <a:avLst/>
              <a:gdLst/>
              <a:ahLst/>
              <a:cxnLst/>
              <a:rect l="l" t="t" r="r" b="b"/>
              <a:pathLst>
                <a:path w="415290" h="421004" extrusionOk="0">
                  <a:moveTo>
                    <a:pt x="414772" y="385282"/>
                  </a:moveTo>
                  <a:lnTo>
                    <a:pt x="414772" y="153230"/>
                  </a:lnTo>
                  <a:lnTo>
                    <a:pt x="411956" y="139382"/>
                  </a:lnTo>
                  <a:lnTo>
                    <a:pt x="404274" y="128075"/>
                  </a:lnTo>
                  <a:lnTo>
                    <a:pt x="392880" y="120453"/>
                  </a:lnTo>
                  <a:lnTo>
                    <a:pt x="378924" y="117659"/>
                  </a:lnTo>
                  <a:lnTo>
                    <a:pt x="319818" y="117659"/>
                  </a:lnTo>
                  <a:lnTo>
                    <a:pt x="319818" y="29213"/>
                  </a:lnTo>
                  <a:lnTo>
                    <a:pt x="317507" y="17842"/>
                  </a:lnTo>
                  <a:lnTo>
                    <a:pt x="311205" y="8556"/>
                  </a:lnTo>
                  <a:lnTo>
                    <a:pt x="301859" y="2295"/>
                  </a:lnTo>
                  <a:lnTo>
                    <a:pt x="290416" y="0"/>
                  </a:lnTo>
                  <a:lnTo>
                    <a:pt x="124356" y="0"/>
                  </a:lnTo>
                  <a:lnTo>
                    <a:pt x="112913" y="2295"/>
                  </a:lnTo>
                  <a:lnTo>
                    <a:pt x="103567" y="8556"/>
                  </a:lnTo>
                  <a:lnTo>
                    <a:pt x="97265" y="17842"/>
                  </a:lnTo>
                  <a:lnTo>
                    <a:pt x="94954" y="29213"/>
                  </a:lnTo>
                  <a:lnTo>
                    <a:pt x="94954" y="117659"/>
                  </a:ln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close/>
                </a:path>
                <a:path w="415290" h="421004" extrusionOk="0">
                  <a:moveTo>
                    <a:pt x="261014" y="117659"/>
                  </a:moveTo>
                  <a:lnTo>
                    <a:pt x="153758" y="117659"/>
                  </a:lnTo>
                  <a:lnTo>
                    <a:pt x="153758" y="58427"/>
                  </a:lnTo>
                  <a:lnTo>
                    <a:pt x="261014" y="58427"/>
                  </a:lnTo>
                  <a:lnTo>
                    <a:pt x="261014" y="117659"/>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7" name="Google Shape;717;p8"/>
            <p:cNvSpPr/>
            <p:nvPr/>
          </p:nvSpPr>
          <p:spPr>
            <a:xfrm>
              <a:off x="8828226" y="8247313"/>
              <a:ext cx="255904" cy="297180"/>
            </a:xfrm>
            <a:custGeom>
              <a:avLst/>
              <a:gdLst/>
              <a:ahLst/>
              <a:cxnLst/>
              <a:rect l="l" t="t" r="r" b="b"/>
              <a:pathLst>
                <a:path w="255904" h="297179" extrusionOk="0">
                  <a:moveTo>
                    <a:pt x="235343" y="0"/>
                  </a:moveTo>
                  <a:lnTo>
                    <a:pt x="130199" y="51378"/>
                  </a:ln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8" name="Google Shape;718;p8"/>
            <p:cNvSpPr/>
            <p:nvPr/>
          </p:nvSpPr>
          <p:spPr>
            <a:xfrm>
              <a:off x="8828226" y="8247313"/>
              <a:ext cx="255904" cy="297180"/>
            </a:xfrm>
            <a:custGeom>
              <a:avLst/>
              <a:gdLst/>
              <a:ahLst/>
              <a:cxnLst/>
              <a:rect l="l" t="t" r="r" b="b"/>
              <a:pathLst>
                <a:path w="255904" h="297179" extrusionOk="0">
                  <a:moveTo>
                    <a:pt x="130199" y="51378"/>
                  </a:move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9" name="Google Shape;719;p8"/>
            <p:cNvSpPr/>
            <p:nvPr/>
          </p:nvSpPr>
          <p:spPr>
            <a:xfrm>
              <a:off x="8739200" y="8117835"/>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0" name="Google Shape;720;p8"/>
            <p:cNvSpPr/>
            <p:nvPr/>
          </p:nvSpPr>
          <p:spPr>
            <a:xfrm>
              <a:off x="8739200" y="8536611"/>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21" name="Google Shape;721;p8"/>
            <p:cNvPicPr preferRelativeResize="0"/>
            <p:nvPr/>
          </p:nvPicPr>
          <p:blipFill rotWithShape="1">
            <a:blip r:embed="rId31">
              <a:alphaModFix/>
            </a:blip>
            <a:srcRect/>
            <a:stretch/>
          </p:blipFill>
          <p:spPr>
            <a:xfrm>
              <a:off x="8768797" y="8655513"/>
              <a:ext cx="224977" cy="213580"/>
            </a:xfrm>
            <a:prstGeom prst="rect">
              <a:avLst/>
            </a:prstGeom>
            <a:noFill/>
            <a:ln>
              <a:noFill/>
            </a:ln>
          </p:spPr>
        </p:pic>
        <p:sp>
          <p:nvSpPr>
            <p:cNvPr id="722" name="Google Shape;722;p8"/>
            <p:cNvSpPr/>
            <p:nvPr/>
          </p:nvSpPr>
          <p:spPr>
            <a:xfrm>
              <a:off x="8068481" y="8058234"/>
              <a:ext cx="340995" cy="1080135"/>
            </a:xfrm>
            <a:custGeom>
              <a:avLst/>
              <a:gdLst/>
              <a:ahLst/>
              <a:cxnLst/>
              <a:rect l="l" t="t" r="r" b="b"/>
              <a:pathLst>
                <a:path w="340995" h="1080134" extrusionOk="0">
                  <a:moveTo>
                    <a:pt x="82049" y="78910"/>
                  </a:moveTo>
                  <a:lnTo>
                    <a:pt x="70332" y="159168"/>
                  </a:lnTo>
                  <a:lnTo>
                    <a:pt x="41797" y="349091"/>
                  </a:lnTo>
                  <a:lnTo>
                    <a:pt x="13084" y="539180"/>
                  </a:lnTo>
                  <a:lnTo>
                    <a:pt x="0" y="625614"/>
                  </a:lnTo>
                  <a:lnTo>
                    <a:pt x="414" y="638781"/>
                  </a:lnTo>
                  <a:lnTo>
                    <a:pt x="6061" y="649973"/>
                  </a:lnTo>
                  <a:lnTo>
                    <a:pt x="15738" y="657746"/>
                  </a:lnTo>
                  <a:lnTo>
                    <a:pt x="28246" y="660658"/>
                  </a:lnTo>
                  <a:lnTo>
                    <a:pt x="83708" y="660658"/>
                  </a:lnTo>
                  <a:lnTo>
                    <a:pt x="89111" y="706065"/>
                  </a:lnTo>
                  <a:lnTo>
                    <a:pt x="94966" y="754431"/>
                  </a:lnTo>
                  <a:lnTo>
                    <a:pt x="134772" y="1079828"/>
                  </a:lnTo>
                  <a:lnTo>
                    <a:pt x="83277" y="80954"/>
                  </a:lnTo>
                  <a:lnTo>
                    <a:pt x="82049" y="78910"/>
                  </a:lnTo>
                  <a:close/>
                </a:path>
                <a:path w="340995" h="1080134" extrusionOk="0">
                  <a:moveTo>
                    <a:pt x="321795" y="73229"/>
                  </a:moveTo>
                  <a:lnTo>
                    <a:pt x="82879" y="73229"/>
                  </a:lnTo>
                  <a:lnTo>
                    <a:pt x="83277" y="80954"/>
                  </a:lnTo>
                  <a:lnTo>
                    <a:pt x="340726" y="509588"/>
                  </a:lnTo>
                  <a:lnTo>
                    <a:pt x="322708" y="77915"/>
                  </a:lnTo>
                  <a:lnTo>
                    <a:pt x="321795" y="73229"/>
                  </a:lnTo>
                  <a:close/>
                </a:path>
                <a:path w="340995" h="1080134" extrusionOk="0">
                  <a:moveTo>
                    <a:pt x="82879" y="73229"/>
                  </a:moveTo>
                  <a:lnTo>
                    <a:pt x="82049" y="78910"/>
                  </a:lnTo>
                  <a:lnTo>
                    <a:pt x="83277" y="80954"/>
                  </a:lnTo>
                  <a:lnTo>
                    <a:pt x="82879" y="73229"/>
                  </a:lnTo>
                  <a:close/>
                </a:path>
                <a:path w="340995" h="1080134" extrusionOk="0">
                  <a:moveTo>
                    <a:pt x="156962" y="0"/>
                  </a:moveTo>
                  <a:lnTo>
                    <a:pt x="127377" y="5909"/>
                  </a:lnTo>
                  <a:lnTo>
                    <a:pt x="103157" y="22293"/>
                  </a:lnTo>
                  <a:lnTo>
                    <a:pt x="86766" y="46683"/>
                  </a:lnTo>
                  <a:lnTo>
                    <a:pt x="80667" y="76609"/>
                  </a:lnTo>
                  <a:lnTo>
                    <a:pt x="82049" y="78910"/>
                  </a:lnTo>
                  <a:lnTo>
                    <a:pt x="82879" y="73229"/>
                  </a:lnTo>
                  <a:lnTo>
                    <a:pt x="321795" y="73229"/>
                  </a:lnTo>
                  <a:lnTo>
                    <a:pt x="316871" y="47951"/>
                  </a:lnTo>
                  <a:lnTo>
                    <a:pt x="300714" y="23433"/>
                  </a:lnTo>
                  <a:lnTo>
                    <a:pt x="276663" y="6841"/>
                  </a:lnTo>
                  <a:lnTo>
                    <a:pt x="247142" y="653"/>
                  </a:lnTo>
                  <a:lnTo>
                    <a:pt x="15696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3" name="Google Shape;723;p8"/>
            <p:cNvSpPr/>
            <p:nvPr/>
          </p:nvSpPr>
          <p:spPr>
            <a:xfrm>
              <a:off x="8068481" y="8058234"/>
              <a:ext cx="340995" cy="1080135"/>
            </a:xfrm>
            <a:custGeom>
              <a:avLst/>
              <a:gdLst/>
              <a:ahLst/>
              <a:cxnLst/>
              <a:rect l="l" t="t" r="r" b="b"/>
              <a:pathLst>
                <a:path w="340995" h="1080134" extrusionOk="0">
                  <a:moveTo>
                    <a:pt x="82879" y="73229"/>
                  </a:moveTo>
                  <a:lnTo>
                    <a:pt x="70332" y="159168"/>
                  </a:lnTo>
                  <a:lnTo>
                    <a:pt x="41797" y="349091"/>
                  </a:lnTo>
                  <a:lnTo>
                    <a:pt x="13084" y="539180"/>
                  </a:lnTo>
                  <a:lnTo>
                    <a:pt x="0" y="625614"/>
                  </a:lnTo>
                  <a:lnTo>
                    <a:pt x="414" y="638781"/>
                  </a:lnTo>
                  <a:lnTo>
                    <a:pt x="6061" y="649973"/>
                  </a:lnTo>
                  <a:lnTo>
                    <a:pt x="15738" y="657746"/>
                  </a:lnTo>
                  <a:lnTo>
                    <a:pt x="28246" y="660658"/>
                  </a:lnTo>
                  <a:lnTo>
                    <a:pt x="28711" y="660658"/>
                  </a:lnTo>
                  <a:lnTo>
                    <a:pt x="83708" y="660658"/>
                  </a:lnTo>
                  <a:lnTo>
                    <a:pt x="86347" y="682940"/>
                  </a:lnTo>
                  <a:lnTo>
                    <a:pt x="89111" y="706065"/>
                  </a:lnTo>
                  <a:lnTo>
                    <a:pt x="91988" y="729930"/>
                  </a:lnTo>
                  <a:lnTo>
                    <a:pt x="94966" y="754431"/>
                  </a:lnTo>
                  <a:lnTo>
                    <a:pt x="134772" y="1079828"/>
                  </a:lnTo>
                </a:path>
                <a:path w="340995" h="1080134" extrusionOk="0">
                  <a:moveTo>
                    <a:pt x="340726" y="509588"/>
                  </a:moveTo>
                  <a:lnTo>
                    <a:pt x="322708" y="77915"/>
                  </a:lnTo>
                  <a:lnTo>
                    <a:pt x="300714" y="23433"/>
                  </a:lnTo>
                  <a:lnTo>
                    <a:pt x="247142" y="653"/>
                  </a:lnTo>
                  <a:lnTo>
                    <a:pt x="156962" y="0"/>
                  </a:lnTo>
                  <a:lnTo>
                    <a:pt x="127377" y="5909"/>
                  </a:lnTo>
                  <a:lnTo>
                    <a:pt x="103157" y="22293"/>
                  </a:lnTo>
                  <a:lnTo>
                    <a:pt x="86766" y="46683"/>
                  </a:lnTo>
                  <a:lnTo>
                    <a:pt x="80667" y="7660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4" name="Google Shape;724;p8"/>
            <p:cNvSpPr/>
            <p:nvPr/>
          </p:nvSpPr>
          <p:spPr>
            <a:xfrm>
              <a:off x="8286124" y="8176092"/>
              <a:ext cx="135255" cy="962025"/>
            </a:xfrm>
            <a:custGeom>
              <a:avLst/>
              <a:gdLst/>
              <a:ahLst/>
              <a:cxnLst/>
              <a:rect l="l" t="t" r="r" b="b"/>
              <a:pathLst>
                <a:path w="135254" h="962025" extrusionOk="0">
                  <a:moveTo>
                    <a:pt x="106225" y="0"/>
                  </a:moveTo>
                  <a:lnTo>
                    <a:pt x="0" y="961968"/>
                  </a:lnTo>
                  <a:lnTo>
                    <a:pt x="39793" y="636571"/>
                  </a:lnTo>
                  <a:lnTo>
                    <a:pt x="51051" y="542810"/>
                  </a:lnTo>
                  <a:lnTo>
                    <a:pt x="106049" y="542810"/>
                  </a:lnTo>
                  <a:lnTo>
                    <a:pt x="119027" y="539898"/>
                  </a:lnTo>
                  <a:lnTo>
                    <a:pt x="128702" y="532124"/>
                  </a:lnTo>
                  <a:lnTo>
                    <a:pt x="134350" y="520928"/>
                  </a:lnTo>
                  <a:lnTo>
                    <a:pt x="134772" y="507754"/>
                  </a:lnTo>
                  <a:lnTo>
                    <a:pt x="110282" y="78965"/>
                  </a:lnTo>
                  <a:lnTo>
                    <a:pt x="10622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5" name="Google Shape;725;p8"/>
            <p:cNvSpPr/>
            <p:nvPr/>
          </p:nvSpPr>
          <p:spPr>
            <a:xfrm>
              <a:off x="8286124" y="8176092"/>
              <a:ext cx="135255" cy="962025"/>
            </a:xfrm>
            <a:custGeom>
              <a:avLst/>
              <a:gdLst/>
              <a:ahLst/>
              <a:cxnLst/>
              <a:rect l="l" t="t" r="r" b="b"/>
              <a:pathLst>
                <a:path w="135254" h="962025" extrusionOk="0">
                  <a:moveTo>
                    <a:pt x="106225" y="0"/>
                  </a:moveTo>
                  <a:lnTo>
                    <a:pt x="110282" y="78965"/>
                  </a:lnTo>
                  <a:lnTo>
                    <a:pt x="120140" y="253547"/>
                  </a:lnTo>
                  <a:lnTo>
                    <a:pt x="130177" y="428293"/>
                  </a:lnTo>
                  <a:lnTo>
                    <a:pt x="134772" y="507754"/>
                  </a:lnTo>
                  <a:lnTo>
                    <a:pt x="134350" y="520928"/>
                  </a:lnTo>
                  <a:lnTo>
                    <a:pt x="128702" y="532124"/>
                  </a:lnTo>
                  <a:lnTo>
                    <a:pt x="119027" y="539898"/>
                  </a:lnTo>
                  <a:lnTo>
                    <a:pt x="106526" y="542810"/>
                  </a:lnTo>
                  <a:lnTo>
                    <a:pt x="106049" y="542810"/>
                  </a:lnTo>
                  <a:lnTo>
                    <a:pt x="51051" y="542810"/>
                  </a:lnTo>
                  <a:lnTo>
                    <a:pt x="48414" y="565085"/>
                  </a:lnTo>
                  <a:lnTo>
                    <a:pt x="45653" y="588206"/>
                  </a:lnTo>
                  <a:lnTo>
                    <a:pt x="42777" y="612070"/>
                  </a:lnTo>
                  <a:lnTo>
                    <a:pt x="39793" y="636571"/>
                  </a:lnTo>
                  <a:lnTo>
                    <a:pt x="0" y="961968"/>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6" name="Google Shape;726;p8"/>
            <p:cNvSpPr/>
            <p:nvPr/>
          </p:nvSpPr>
          <p:spPr>
            <a:xfrm>
              <a:off x="8329871" y="9147982"/>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27" name="Google Shape;727;p8"/>
            <p:cNvPicPr preferRelativeResize="0"/>
            <p:nvPr/>
          </p:nvPicPr>
          <p:blipFill rotWithShape="1">
            <a:blip r:embed="rId32">
              <a:alphaModFix/>
            </a:blip>
            <a:srcRect/>
            <a:stretch/>
          </p:blipFill>
          <p:spPr>
            <a:xfrm>
              <a:off x="8140425" y="7783174"/>
              <a:ext cx="244981" cy="250095"/>
            </a:xfrm>
            <a:prstGeom prst="rect">
              <a:avLst/>
            </a:prstGeom>
            <a:noFill/>
            <a:ln>
              <a:noFill/>
            </a:ln>
          </p:spPr>
        </p:pic>
        <p:sp>
          <p:nvSpPr>
            <p:cNvPr id="728" name="Google Shape;728;p8"/>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lnTo>
                    <a:pt x="37146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9" name="Google Shape;729;p8"/>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0" name="Google Shape;730;p8"/>
            <p:cNvSpPr/>
            <p:nvPr/>
          </p:nvSpPr>
          <p:spPr>
            <a:xfrm>
              <a:off x="7105988" y="8330920"/>
              <a:ext cx="0" cy="818515"/>
            </a:xfrm>
            <a:custGeom>
              <a:avLst/>
              <a:gdLst/>
              <a:ahLst/>
              <a:cxnLst/>
              <a:rect l="l" t="t" r="r" b="b"/>
              <a:pathLst>
                <a:path w="120000" h="818515" extrusionOk="0">
                  <a:moveTo>
                    <a:pt x="0" y="81808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1" name="Google Shape;731;p8"/>
            <p:cNvSpPr/>
            <p:nvPr/>
          </p:nvSpPr>
          <p:spPr>
            <a:xfrm>
              <a:off x="6634648" y="7344530"/>
              <a:ext cx="942975" cy="974090"/>
            </a:xfrm>
            <a:custGeom>
              <a:avLst/>
              <a:gdLst/>
              <a:ahLst/>
              <a:cxnLst/>
              <a:rect l="l" t="t" r="r" b="b"/>
              <a:pathLst>
                <a:path w="942975" h="974090" extrusionOk="0">
                  <a:moveTo>
                    <a:pt x="471340" y="0"/>
                  </a:move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2" name="Google Shape;732;p8"/>
            <p:cNvSpPr/>
            <p:nvPr/>
          </p:nvSpPr>
          <p:spPr>
            <a:xfrm>
              <a:off x="6634648"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3" name="Google Shape;733;p8"/>
            <p:cNvSpPr/>
            <p:nvPr/>
          </p:nvSpPr>
          <p:spPr>
            <a:xfrm>
              <a:off x="6950489" y="7495944"/>
              <a:ext cx="383540" cy="645160"/>
            </a:xfrm>
            <a:custGeom>
              <a:avLst/>
              <a:gdLst/>
              <a:ahLst/>
              <a:cxnLst/>
              <a:rect l="l" t="t" r="r" b="b"/>
              <a:pathLst>
                <a:path w="383540" h="645159" extrusionOk="0">
                  <a:moveTo>
                    <a:pt x="203069" y="1"/>
                  </a:moveTo>
                  <a:lnTo>
                    <a:pt x="158427" y="0"/>
                  </a:lnTo>
                  <a:lnTo>
                    <a:pt x="114654" y="9617"/>
                  </a:lnTo>
                  <a:lnTo>
                    <a:pt x="73487" y="28854"/>
                  </a:lnTo>
                  <a:lnTo>
                    <a:pt x="36664" y="57711"/>
                  </a:lnTo>
                  <a:lnTo>
                    <a:pt x="0" y="94074"/>
                  </a:lnTo>
                  <a:lnTo>
                    <a:pt x="18910" y="644662"/>
                  </a:lnTo>
                  <a:lnTo>
                    <a:pt x="324831" y="342661"/>
                  </a:lnTo>
                  <a:lnTo>
                    <a:pt x="354035" y="306268"/>
                  </a:lnTo>
                  <a:lnTo>
                    <a:pt x="373504" y="265560"/>
                  </a:lnTo>
                  <a:lnTo>
                    <a:pt x="383239" y="222265"/>
                  </a:lnTo>
                  <a:lnTo>
                    <a:pt x="383239" y="178107"/>
                  </a:lnTo>
                  <a:lnTo>
                    <a:pt x="373504" y="134812"/>
                  </a:lnTo>
                  <a:lnTo>
                    <a:pt x="354035" y="94104"/>
                  </a:lnTo>
                  <a:lnTo>
                    <a:pt x="324831" y="57711"/>
                  </a:lnTo>
                  <a:lnTo>
                    <a:pt x="288009" y="28857"/>
                  </a:lnTo>
                  <a:lnTo>
                    <a:pt x="246842" y="9620"/>
                  </a:lnTo>
                  <a:lnTo>
                    <a:pt x="203069" y="1"/>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4" name="Google Shape;734;p8"/>
            <p:cNvSpPr/>
            <p:nvPr/>
          </p:nvSpPr>
          <p:spPr>
            <a:xfrm>
              <a:off x="6950489" y="7495944"/>
              <a:ext cx="383540" cy="645160"/>
            </a:xfrm>
            <a:custGeom>
              <a:avLst/>
              <a:gdLst/>
              <a:ahLst/>
              <a:cxnLst/>
              <a:rect l="l" t="t" r="r" b="b"/>
              <a:pathLst>
                <a:path w="383540" h="645159" extrusionOk="0">
                  <a:moveTo>
                    <a:pt x="18910" y="644662"/>
                  </a:moveTo>
                  <a:lnTo>
                    <a:pt x="57148" y="606893"/>
                  </a:lnTo>
                  <a:lnTo>
                    <a:pt x="95388" y="569140"/>
                  </a:lnTo>
                  <a:lnTo>
                    <a:pt x="133629" y="531398"/>
                  </a:lnTo>
                  <a:lnTo>
                    <a:pt x="171871" y="493662"/>
                  </a:lnTo>
                  <a:lnTo>
                    <a:pt x="210112" y="455926"/>
                  </a:lnTo>
                  <a:lnTo>
                    <a:pt x="248353" y="418184"/>
                  </a:lnTo>
                  <a:lnTo>
                    <a:pt x="286593" y="380431"/>
                  </a:lnTo>
                  <a:lnTo>
                    <a:pt x="324831" y="342661"/>
                  </a:lnTo>
                  <a:lnTo>
                    <a:pt x="354035" y="306268"/>
                  </a:lnTo>
                  <a:lnTo>
                    <a:pt x="373504" y="265560"/>
                  </a:lnTo>
                  <a:lnTo>
                    <a:pt x="383239" y="222265"/>
                  </a:lnTo>
                  <a:lnTo>
                    <a:pt x="383239" y="178107"/>
                  </a:lnTo>
                  <a:lnTo>
                    <a:pt x="373504" y="134812"/>
                  </a:lnTo>
                  <a:lnTo>
                    <a:pt x="354035" y="94104"/>
                  </a:lnTo>
                  <a:lnTo>
                    <a:pt x="324831" y="57711"/>
                  </a:lnTo>
                  <a:lnTo>
                    <a:pt x="288009" y="28857"/>
                  </a:lnTo>
                  <a:lnTo>
                    <a:pt x="246842" y="9620"/>
                  </a:lnTo>
                  <a:lnTo>
                    <a:pt x="203069" y="1"/>
                  </a:lnTo>
                  <a:lnTo>
                    <a:pt x="158427" y="0"/>
                  </a:lnTo>
                  <a:lnTo>
                    <a:pt x="114654" y="9617"/>
                  </a:lnTo>
                  <a:lnTo>
                    <a:pt x="73487" y="28854"/>
                  </a:lnTo>
                  <a:lnTo>
                    <a:pt x="36664" y="57711"/>
                  </a:lnTo>
                  <a:lnTo>
                    <a:pt x="0" y="94074"/>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5" name="Google Shape;735;p8"/>
            <p:cNvPicPr preferRelativeResize="0"/>
            <p:nvPr/>
          </p:nvPicPr>
          <p:blipFill rotWithShape="1">
            <a:blip r:embed="rId33">
              <a:alphaModFix/>
            </a:blip>
            <a:srcRect/>
            <a:stretch/>
          </p:blipFill>
          <p:spPr>
            <a:xfrm>
              <a:off x="6949612" y="7714311"/>
              <a:ext cx="148299" cy="213650"/>
            </a:xfrm>
            <a:prstGeom prst="rect">
              <a:avLst/>
            </a:prstGeom>
            <a:noFill/>
            <a:ln>
              <a:noFill/>
            </a:ln>
          </p:spPr>
        </p:pic>
        <p:sp>
          <p:nvSpPr>
            <p:cNvPr id="736" name="Google Shape;736;p8"/>
            <p:cNvSpPr/>
            <p:nvPr/>
          </p:nvSpPr>
          <p:spPr>
            <a:xfrm>
              <a:off x="7390191" y="8084400"/>
              <a:ext cx="328930" cy="1073150"/>
            </a:xfrm>
            <a:custGeom>
              <a:avLst/>
              <a:gdLst/>
              <a:ahLst/>
              <a:cxnLst/>
              <a:rect l="l" t="t" r="r" b="b"/>
              <a:pathLst>
                <a:path w="328929" h="1073150" extrusionOk="0">
                  <a:moveTo>
                    <a:pt x="184429" y="0"/>
                  </a:moveTo>
                  <a:lnTo>
                    <a:pt x="115988" y="653"/>
                  </a:lnTo>
                  <a:lnTo>
                    <a:pt x="62517" y="23438"/>
                  </a:lnTo>
                  <a:lnTo>
                    <a:pt x="40560" y="77915"/>
                  </a:lnTo>
                  <a:lnTo>
                    <a:pt x="0" y="542282"/>
                  </a:lnTo>
                  <a:lnTo>
                    <a:pt x="82150" y="542119"/>
                  </a:lnTo>
                  <a:lnTo>
                    <a:pt x="72236" y="1073119"/>
                  </a:lnTo>
                  <a:lnTo>
                    <a:pt x="191240" y="1059423"/>
                  </a:ln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7" name="Google Shape;737;p8"/>
            <p:cNvSpPr/>
            <p:nvPr/>
          </p:nvSpPr>
          <p:spPr>
            <a:xfrm>
              <a:off x="7390191" y="8084400"/>
              <a:ext cx="328930" cy="1073150"/>
            </a:xfrm>
            <a:custGeom>
              <a:avLst/>
              <a:gdLst/>
              <a:ahLst/>
              <a:cxnLst/>
              <a:rect l="l" t="t" r="r" b="b"/>
              <a:pathLst>
                <a:path w="328929" h="1073150" extrusionOk="0">
                  <a:moveTo>
                    <a:pt x="191240" y="1059423"/>
                  </a:move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lnTo>
                    <a:pt x="115988" y="653"/>
                  </a:lnTo>
                  <a:lnTo>
                    <a:pt x="62517" y="23438"/>
                  </a:lnTo>
                  <a:lnTo>
                    <a:pt x="40560" y="77915"/>
                  </a:lnTo>
                  <a:lnTo>
                    <a:pt x="0" y="542282"/>
                  </a:lnTo>
                  <a:lnTo>
                    <a:pt x="82150" y="542119"/>
                  </a:lnTo>
                  <a:lnTo>
                    <a:pt x="72236" y="107311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8" name="Google Shape;738;p8"/>
            <p:cNvPicPr preferRelativeResize="0"/>
            <p:nvPr/>
          </p:nvPicPr>
          <p:blipFill rotWithShape="1">
            <a:blip r:embed="rId34">
              <a:alphaModFix/>
            </a:blip>
            <a:srcRect/>
            <a:stretch/>
          </p:blipFill>
          <p:spPr>
            <a:xfrm>
              <a:off x="7469443" y="7809345"/>
              <a:ext cx="244981" cy="250095"/>
            </a:xfrm>
            <a:prstGeom prst="rect">
              <a:avLst/>
            </a:prstGeom>
            <a:noFill/>
            <a:ln>
              <a:noFill/>
            </a:ln>
          </p:spPr>
        </p:pic>
        <p:sp>
          <p:nvSpPr>
            <p:cNvPr id="739" name="Google Shape;739;p8"/>
            <p:cNvSpPr/>
            <p:nvPr/>
          </p:nvSpPr>
          <p:spPr>
            <a:xfrm>
              <a:off x="7486107" y="8130851"/>
              <a:ext cx="448945" cy="278765"/>
            </a:xfrm>
            <a:custGeom>
              <a:avLst/>
              <a:gdLst/>
              <a:ahLst/>
              <a:cxnLst/>
              <a:rect l="l" t="t" r="r" b="b"/>
              <a:pathLst>
                <a:path w="448945" h="278765" extrusionOk="0">
                  <a:moveTo>
                    <a:pt x="76998" y="0"/>
                  </a:moveTo>
                  <a:lnTo>
                    <a:pt x="0" y="67436"/>
                  </a:lnTo>
                  <a:lnTo>
                    <a:pt x="159350" y="260687"/>
                  </a:lnTo>
                  <a:lnTo>
                    <a:pt x="203792" y="278680"/>
                  </a:lnTo>
                  <a:lnTo>
                    <a:pt x="404230" y="254191"/>
                  </a:lnTo>
                  <a:lnTo>
                    <a:pt x="423301" y="247739"/>
                  </a:lnTo>
                  <a:lnTo>
                    <a:pt x="437974" y="234701"/>
                  </a:lnTo>
                  <a:lnTo>
                    <a:pt x="446832" y="216948"/>
                  </a:lnTo>
                  <a:lnTo>
                    <a:pt x="448459" y="196354"/>
                  </a:lnTo>
                  <a:lnTo>
                    <a:pt x="442204" y="176707"/>
                  </a:lnTo>
                  <a:lnTo>
                    <a:pt x="429561" y="161583"/>
                  </a:lnTo>
                  <a:lnTo>
                    <a:pt x="412339" y="152448"/>
                  </a:lnTo>
                  <a:lnTo>
                    <a:pt x="392344" y="150768"/>
                  </a:lnTo>
                  <a:lnTo>
                    <a:pt x="218807" y="171965"/>
                  </a:lnTo>
                  <a:lnTo>
                    <a:pt x="7699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0" name="Google Shape;740;p8"/>
            <p:cNvSpPr/>
            <p:nvPr/>
          </p:nvSpPr>
          <p:spPr>
            <a:xfrm>
              <a:off x="7486107" y="8130851"/>
              <a:ext cx="448945" cy="278765"/>
            </a:xfrm>
            <a:custGeom>
              <a:avLst/>
              <a:gdLst/>
              <a:ahLst/>
              <a:cxnLst/>
              <a:rect l="l" t="t" r="r" b="b"/>
              <a:pathLst>
                <a:path w="448945" h="278765" extrusionOk="0">
                  <a:moveTo>
                    <a:pt x="76998" y="0"/>
                  </a:moveTo>
                  <a:lnTo>
                    <a:pt x="218807" y="171965"/>
                  </a:lnTo>
                  <a:lnTo>
                    <a:pt x="392344" y="150768"/>
                  </a:lnTo>
                  <a:lnTo>
                    <a:pt x="412339" y="152448"/>
                  </a:lnTo>
                  <a:lnTo>
                    <a:pt x="429561" y="161583"/>
                  </a:lnTo>
                  <a:lnTo>
                    <a:pt x="442204" y="176707"/>
                  </a:lnTo>
                  <a:lnTo>
                    <a:pt x="448459" y="196354"/>
                  </a:lnTo>
                  <a:lnTo>
                    <a:pt x="446832" y="216948"/>
                  </a:lnTo>
                  <a:lnTo>
                    <a:pt x="437974" y="234701"/>
                  </a:lnTo>
                  <a:lnTo>
                    <a:pt x="423301" y="247739"/>
                  </a:lnTo>
                  <a:lnTo>
                    <a:pt x="404230" y="254191"/>
                  </a:lnTo>
                  <a:lnTo>
                    <a:pt x="203792" y="278680"/>
                  </a:lnTo>
                  <a:lnTo>
                    <a:pt x="191302" y="278600"/>
                  </a:lnTo>
                  <a:lnTo>
                    <a:pt x="179380" y="275432"/>
                  </a:lnTo>
                  <a:lnTo>
                    <a:pt x="168554" y="269389"/>
                  </a:lnTo>
                  <a:lnTo>
                    <a:pt x="159350" y="260687"/>
                  </a:lnTo>
                  <a:lnTo>
                    <a:pt x="0" y="6743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41" name="Google Shape;741;p8"/>
            <p:cNvPicPr preferRelativeResize="0"/>
            <p:nvPr/>
          </p:nvPicPr>
          <p:blipFill rotWithShape="1">
            <a:blip r:embed="rId35">
              <a:alphaModFix/>
            </a:blip>
            <a:srcRect/>
            <a:stretch/>
          </p:blipFill>
          <p:spPr>
            <a:xfrm>
              <a:off x="7112739" y="8792295"/>
              <a:ext cx="212073" cy="184794"/>
            </a:xfrm>
            <a:prstGeom prst="rect">
              <a:avLst/>
            </a:prstGeom>
            <a:noFill/>
            <a:ln>
              <a:noFill/>
            </a:ln>
          </p:spPr>
        </p:pic>
        <p:sp>
          <p:nvSpPr>
            <p:cNvPr id="742" name="Google Shape;742;p8"/>
            <p:cNvSpPr/>
            <p:nvPr/>
          </p:nvSpPr>
          <p:spPr>
            <a:xfrm>
              <a:off x="7044183" y="8898351"/>
              <a:ext cx="349250" cy="257810"/>
            </a:xfrm>
            <a:custGeom>
              <a:avLst/>
              <a:gdLst/>
              <a:ahLst/>
              <a:cxnLst/>
              <a:rect l="l" t="t" r="r" b="b"/>
              <a:pathLst>
                <a:path w="349250" h="257809" extrusionOk="0">
                  <a:moveTo>
                    <a:pt x="319001" y="0"/>
                  </a:move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3" name="Google Shape;743;p8"/>
            <p:cNvSpPr/>
            <p:nvPr/>
          </p:nvSpPr>
          <p:spPr>
            <a:xfrm>
              <a:off x="7044183" y="8898351"/>
              <a:ext cx="349250" cy="257810"/>
            </a:xfrm>
            <a:custGeom>
              <a:avLst/>
              <a:gdLst/>
              <a:ahLst/>
              <a:cxnLst/>
              <a:rect l="l" t="t" r="r" b="b"/>
              <a:pathLst>
                <a:path w="349250" h="257809" extrusionOk="0">
                  <a:moveTo>
                    <a:pt x="30181" y="257558"/>
                  </a:move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744" name="Google Shape;744;p8"/>
          <p:cNvPicPr preferRelativeResize="0"/>
          <p:nvPr/>
        </p:nvPicPr>
        <p:blipFill>
          <a:blip r:embed="rId36"/>
          <a:srcRect/>
          <a:stretch/>
        </p:blipFill>
        <p:spPr>
          <a:xfrm>
            <a:off x="473799" y="-34651"/>
            <a:ext cx="3297452" cy="3297452"/>
          </a:xfrm>
          <a:prstGeom prst="rect">
            <a:avLst/>
          </a:prstGeom>
          <a:noFill/>
          <a:ln>
            <a:noFill/>
          </a:ln>
        </p:spPr>
      </p:pic>
      <p:pic>
        <p:nvPicPr>
          <p:cNvPr id="745" name="Google Shape;745;p8"/>
          <p:cNvPicPr preferRelativeResize="0"/>
          <p:nvPr/>
        </p:nvPicPr>
        <p:blipFill>
          <a:blip r:embed="rId37">
            <a:alphaModFix/>
          </a:blip>
          <a:stretch>
            <a:fillRect/>
          </a:stretch>
        </p:blipFill>
        <p:spPr>
          <a:xfrm>
            <a:off x="15822888" y="9983475"/>
            <a:ext cx="2925450" cy="863852"/>
          </a:xfrm>
          <a:prstGeom prst="rect">
            <a:avLst/>
          </a:prstGeom>
          <a:noFill/>
          <a:ln>
            <a:noFill/>
          </a:ln>
        </p:spPr>
      </p:pic>
      <p:sp>
        <p:nvSpPr>
          <p:cNvPr id="397" name="Google Shape;397;p8"/>
          <p:cNvSpPr txBox="1"/>
          <p:nvPr/>
        </p:nvSpPr>
        <p:spPr>
          <a:xfrm rot="-360077">
            <a:off x="7240866" y="5521642"/>
            <a:ext cx="6963333" cy="1553374"/>
          </a:xfrm>
          <a:prstGeom prst="rect">
            <a:avLst/>
          </a:prstGeom>
          <a:noFill/>
          <a:ln>
            <a:noFill/>
          </a:ln>
        </p:spPr>
        <p:txBody>
          <a:bodyPr spcFirstLastPara="1" wrap="square" lIns="0" tIns="0" rIns="0" bIns="0" anchor="t" anchorCtr="0">
            <a:spAutoFit/>
          </a:bodyPr>
          <a:lstStyle/>
          <a:p>
            <a:pPr marL="0" lvl="0" indent="0" algn="l" rtl="0">
              <a:lnSpc>
                <a:spcPct val="97864"/>
              </a:lnSpc>
              <a:spcBef>
                <a:spcPts val="0"/>
              </a:spcBef>
              <a:spcAft>
                <a:spcPts val="0"/>
              </a:spcAft>
              <a:buNone/>
            </a:pPr>
            <a:r>
              <a:rPr lang="en-US" sz="10300" b="1" dirty="0" err="1">
                <a:solidFill>
                  <a:srgbClr val="FDC646"/>
                </a:solidFill>
                <a:latin typeface="Caveat"/>
                <a:ea typeface="Caveat"/>
                <a:cs typeface="Caveat"/>
                <a:sym typeface="Caveat"/>
              </a:rPr>
              <a:t>Engagez-vous</a:t>
            </a:r>
            <a:endParaRPr sz="10300" dirty="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1" y="0"/>
            <a:ext cx="20104101" cy="11308556"/>
          </a:xfrm>
          <a:prstGeom prst="rect">
            <a:avLst/>
          </a:prstGeom>
          <a:noFill/>
          <a:ln>
            <a:noFill/>
          </a:ln>
        </p:spPr>
      </p:pic>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pic>
        <p:nvPicPr>
          <p:cNvPr id="53" name="Google Shape;53;p7"/>
          <p:cNvPicPr preferRelativeResize="0"/>
          <p:nvPr/>
        </p:nvPicPr>
        <p:blipFill>
          <a:blip r:embed="rId4"/>
          <a:srcRect/>
          <a:stretch/>
        </p:blipFill>
        <p:spPr>
          <a:xfrm>
            <a:off x="314464" y="-226650"/>
            <a:ext cx="2365169" cy="2365169"/>
          </a:xfrm>
          <a:prstGeom prst="rect">
            <a:avLst/>
          </a:prstGeom>
          <a:noFill/>
          <a:ln>
            <a:noFill/>
          </a:ln>
        </p:spPr>
      </p:pic>
      <p:sp>
        <p:nvSpPr>
          <p:cNvPr id="3" name="Title 2">
            <a:extLst>
              <a:ext uri="{FF2B5EF4-FFF2-40B4-BE49-F238E27FC236}">
                <a16:creationId xmlns:a16="http://schemas.microsoft.com/office/drawing/2014/main" id="{6A285172-A391-4915-0F3B-5AE7BA84D9F4}"/>
              </a:ext>
            </a:extLst>
          </p:cNvPr>
          <p:cNvSpPr>
            <a:spLocks noGrp="1"/>
          </p:cNvSpPr>
          <p:nvPr>
            <p:ph type="title"/>
          </p:nvPr>
        </p:nvSpPr>
        <p:spPr>
          <a:xfrm>
            <a:off x="588436" y="1727251"/>
            <a:ext cx="10966954" cy="718145"/>
          </a:xfrm>
        </p:spPr>
        <p:txBody>
          <a:bodyPr/>
          <a:lstStyle/>
          <a:p>
            <a:pPr marL="648310" defTabSz="1296619">
              <a:spcBef>
                <a:spcPts val="1418"/>
              </a:spcBef>
              <a:buSzPts val="1600"/>
            </a:pPr>
            <a:r>
              <a:rPr kumimoji="0" lang="en-US" sz="3500" b="1" i="0" u="none" strike="noStrike" kern="0" cap="none" spc="0" normalizeH="0" baseline="0" noProof="0" dirty="0">
                <a:ln>
                  <a:noFill/>
                </a:ln>
                <a:solidFill>
                  <a:srgbClr val="FDC646"/>
                </a:solidFill>
                <a:effectLst/>
                <a:uLnTx/>
                <a:uFillTx/>
                <a:latin typeface="Arial"/>
                <a:cs typeface="Arial"/>
                <a:sym typeface="Arial"/>
              </a:rPr>
              <a:t>GUIDE D’ÉDITION DES MODÈ</a:t>
            </a:r>
            <a:endParaRPr lang="en-GB" sz="2500" dirty="0">
              <a:solidFill>
                <a:schemeClr val="bg1"/>
              </a:solidFill>
            </a:endParaRPr>
          </a:p>
        </p:txBody>
      </p:sp>
      <p:pic>
        <p:nvPicPr>
          <p:cNvPr id="2" name="Google Shape;21;p2">
            <a:extLst>
              <a:ext uri="{FF2B5EF4-FFF2-40B4-BE49-F238E27FC236}">
                <a16:creationId xmlns:a16="http://schemas.microsoft.com/office/drawing/2014/main" id="{689B0723-1DCC-D746-2BB2-B06A2FC4398D}"/>
              </a:ext>
            </a:extLst>
          </p:cNvPr>
          <p:cNvPicPr preferRelativeResize="0"/>
          <p:nvPr/>
        </p:nvPicPr>
        <p:blipFill rotWithShape="1">
          <a:blip r:embed="rId5">
            <a:alphaModFix/>
          </a:blip>
          <a:srcRect/>
          <a:stretch/>
        </p:blipFill>
        <p:spPr>
          <a:xfrm>
            <a:off x="12418298" y="813058"/>
            <a:ext cx="2716876" cy="2548574"/>
          </a:xfrm>
          <a:prstGeom prst="rect">
            <a:avLst/>
          </a:prstGeom>
          <a:noFill/>
          <a:ln>
            <a:noFill/>
          </a:ln>
        </p:spPr>
      </p:pic>
      <p:sp>
        <p:nvSpPr>
          <p:cNvPr id="4" name="Google Shape;22;p2">
            <a:extLst>
              <a:ext uri="{FF2B5EF4-FFF2-40B4-BE49-F238E27FC236}">
                <a16:creationId xmlns:a16="http://schemas.microsoft.com/office/drawing/2014/main" id="{8DB4CAB0-F5CE-40F3-3D2C-55EA47CABCB4}"/>
              </a:ext>
            </a:extLst>
          </p:cNvPr>
          <p:cNvSpPr txBox="1"/>
          <p:nvPr/>
        </p:nvSpPr>
        <p:spPr>
          <a:xfrm>
            <a:off x="13163958" y="-36241"/>
            <a:ext cx="868165" cy="99126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1</a:t>
            </a:r>
            <a:endParaRPr sz="4254" b="1" dirty="0">
              <a:solidFill>
                <a:srgbClr val="FDC646"/>
              </a:solidFill>
            </a:endParaRPr>
          </a:p>
        </p:txBody>
      </p:sp>
      <p:pic>
        <p:nvPicPr>
          <p:cNvPr id="5" name="Google Shape;23;p2">
            <a:extLst>
              <a:ext uri="{FF2B5EF4-FFF2-40B4-BE49-F238E27FC236}">
                <a16:creationId xmlns:a16="http://schemas.microsoft.com/office/drawing/2014/main" id="{4E091418-1FE6-C33D-67C9-16F4DB853B39}"/>
              </a:ext>
            </a:extLst>
          </p:cNvPr>
          <p:cNvPicPr preferRelativeResize="0"/>
          <p:nvPr/>
        </p:nvPicPr>
        <p:blipFill rotWithShape="1">
          <a:blip r:embed="rId6">
            <a:alphaModFix/>
          </a:blip>
          <a:srcRect/>
          <a:stretch/>
        </p:blipFill>
        <p:spPr>
          <a:xfrm>
            <a:off x="16187088" y="966376"/>
            <a:ext cx="2359548" cy="2548560"/>
          </a:xfrm>
          <a:prstGeom prst="rect">
            <a:avLst/>
          </a:prstGeom>
          <a:noFill/>
          <a:ln>
            <a:noFill/>
          </a:ln>
        </p:spPr>
      </p:pic>
      <p:pic>
        <p:nvPicPr>
          <p:cNvPr id="9" name="Picture 8">
            <a:extLst>
              <a:ext uri="{FF2B5EF4-FFF2-40B4-BE49-F238E27FC236}">
                <a16:creationId xmlns:a16="http://schemas.microsoft.com/office/drawing/2014/main" id="{A65E375B-1917-2767-238E-F15C2768E1CA}"/>
              </a:ext>
            </a:extLst>
          </p:cNvPr>
          <p:cNvPicPr>
            <a:picLocks noChangeAspect="1"/>
          </p:cNvPicPr>
          <p:nvPr/>
        </p:nvPicPr>
        <p:blipFill rotWithShape="1">
          <a:blip r:embed="rId7"/>
          <a:srcRect l="28270" t="26242" r="14286" b="15906"/>
          <a:stretch/>
        </p:blipFill>
        <p:spPr>
          <a:xfrm>
            <a:off x="12170946" y="4193756"/>
            <a:ext cx="3842633" cy="2176846"/>
          </a:xfrm>
          <a:prstGeom prst="rect">
            <a:avLst/>
          </a:prstGeom>
        </p:spPr>
      </p:pic>
      <p:sp>
        <p:nvSpPr>
          <p:cNvPr id="10" name="Google Shape;24;p2">
            <a:extLst>
              <a:ext uri="{FF2B5EF4-FFF2-40B4-BE49-F238E27FC236}">
                <a16:creationId xmlns:a16="http://schemas.microsoft.com/office/drawing/2014/main" id="{774F1DAD-D64C-A4C8-12BE-0F3BB28CD9C2}"/>
              </a:ext>
            </a:extLst>
          </p:cNvPr>
          <p:cNvSpPr txBox="1"/>
          <p:nvPr/>
        </p:nvSpPr>
        <p:spPr>
          <a:xfrm>
            <a:off x="17052371" y="103171"/>
            <a:ext cx="567266" cy="79508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2</a:t>
            </a:r>
            <a:endParaRPr sz="4254" b="1" dirty="0">
              <a:solidFill>
                <a:srgbClr val="FDC646"/>
              </a:solidFill>
            </a:endParaRPr>
          </a:p>
        </p:txBody>
      </p:sp>
      <p:sp>
        <p:nvSpPr>
          <p:cNvPr id="11" name="Google Shape;30;p2">
            <a:extLst>
              <a:ext uri="{FF2B5EF4-FFF2-40B4-BE49-F238E27FC236}">
                <a16:creationId xmlns:a16="http://schemas.microsoft.com/office/drawing/2014/main" id="{CD523E98-D295-918F-7B6D-E9768C61DE85}"/>
              </a:ext>
            </a:extLst>
          </p:cNvPr>
          <p:cNvSpPr txBox="1"/>
          <p:nvPr/>
        </p:nvSpPr>
        <p:spPr>
          <a:xfrm>
            <a:off x="13176313" y="3356065"/>
            <a:ext cx="905321" cy="105970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3</a:t>
            </a:r>
            <a:endParaRPr sz="4254" b="1" dirty="0">
              <a:solidFill>
                <a:srgbClr val="FDC646"/>
              </a:solidFill>
            </a:endParaRPr>
          </a:p>
        </p:txBody>
      </p:sp>
      <p:sp>
        <p:nvSpPr>
          <p:cNvPr id="12" name="Google Shape;29;p2">
            <a:extLst>
              <a:ext uri="{FF2B5EF4-FFF2-40B4-BE49-F238E27FC236}">
                <a16:creationId xmlns:a16="http://schemas.microsoft.com/office/drawing/2014/main" id="{5B6EC075-9CD2-ABB1-78CE-8ECE510597BF}"/>
              </a:ext>
            </a:extLst>
          </p:cNvPr>
          <p:cNvSpPr txBox="1"/>
          <p:nvPr/>
        </p:nvSpPr>
        <p:spPr>
          <a:xfrm>
            <a:off x="17169122" y="3738116"/>
            <a:ext cx="884403" cy="1119222"/>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4</a:t>
            </a:r>
            <a:endParaRPr sz="4254" b="1" dirty="0">
              <a:solidFill>
                <a:srgbClr val="FDC646"/>
              </a:solidFill>
            </a:endParaRPr>
          </a:p>
        </p:txBody>
      </p:sp>
      <p:pic>
        <p:nvPicPr>
          <p:cNvPr id="13" name="Google Shape;25;p2">
            <a:extLst>
              <a:ext uri="{FF2B5EF4-FFF2-40B4-BE49-F238E27FC236}">
                <a16:creationId xmlns:a16="http://schemas.microsoft.com/office/drawing/2014/main" id="{DB7E72C3-F4FB-F544-4313-AFA82BC08105}"/>
              </a:ext>
            </a:extLst>
          </p:cNvPr>
          <p:cNvPicPr preferRelativeResize="0"/>
          <p:nvPr/>
        </p:nvPicPr>
        <p:blipFill rotWithShape="1">
          <a:blip r:embed="rId8">
            <a:alphaModFix/>
          </a:blip>
          <a:srcRect r="3193"/>
          <a:stretch/>
        </p:blipFill>
        <p:spPr>
          <a:xfrm>
            <a:off x="16688723" y="4654001"/>
            <a:ext cx="2359548" cy="830570"/>
          </a:xfrm>
          <a:prstGeom prst="rect">
            <a:avLst/>
          </a:prstGeom>
          <a:noFill/>
          <a:ln>
            <a:noFill/>
          </a:ln>
        </p:spPr>
      </p:pic>
      <p:grpSp>
        <p:nvGrpSpPr>
          <p:cNvPr id="14" name="Google Shape;26;p2">
            <a:extLst>
              <a:ext uri="{FF2B5EF4-FFF2-40B4-BE49-F238E27FC236}">
                <a16:creationId xmlns:a16="http://schemas.microsoft.com/office/drawing/2014/main" id="{251FA0B0-9CCB-874D-E74A-0B3922D37684}"/>
              </a:ext>
            </a:extLst>
          </p:cNvPr>
          <p:cNvGrpSpPr/>
          <p:nvPr/>
        </p:nvGrpSpPr>
        <p:grpSpPr>
          <a:xfrm>
            <a:off x="16187088" y="5654675"/>
            <a:ext cx="3732875" cy="840235"/>
            <a:chOff x="5104875" y="4795450"/>
            <a:chExt cx="2830650" cy="695076"/>
          </a:xfrm>
        </p:grpSpPr>
        <p:pic>
          <p:nvPicPr>
            <p:cNvPr id="15" name="Google Shape;27;p2">
              <a:extLst>
                <a:ext uri="{FF2B5EF4-FFF2-40B4-BE49-F238E27FC236}">
                  <a16:creationId xmlns:a16="http://schemas.microsoft.com/office/drawing/2014/main" id="{AFD44004-791C-201C-F62E-83CEBDBD785B}"/>
                </a:ext>
              </a:extLst>
            </p:cNvPr>
            <p:cNvPicPr preferRelativeResize="0"/>
            <p:nvPr/>
          </p:nvPicPr>
          <p:blipFill rotWithShape="1">
            <a:blip r:embed="rId9">
              <a:alphaModFix/>
            </a:blip>
            <a:srcRect l="2229" t="8137"/>
            <a:stretch/>
          </p:blipFill>
          <p:spPr>
            <a:xfrm>
              <a:off x="5104875" y="5020026"/>
              <a:ext cx="2830650" cy="470500"/>
            </a:xfrm>
            <a:prstGeom prst="rect">
              <a:avLst/>
            </a:prstGeom>
            <a:noFill/>
            <a:ln>
              <a:noFill/>
            </a:ln>
          </p:spPr>
        </p:pic>
        <p:pic>
          <p:nvPicPr>
            <p:cNvPr id="16" name="Google Shape;28;p2">
              <a:extLst>
                <a:ext uri="{FF2B5EF4-FFF2-40B4-BE49-F238E27FC236}">
                  <a16:creationId xmlns:a16="http://schemas.microsoft.com/office/drawing/2014/main" id="{0447680B-9C79-9D54-4B20-2E540C30412F}"/>
                </a:ext>
              </a:extLst>
            </p:cNvPr>
            <p:cNvPicPr preferRelativeResize="0"/>
            <p:nvPr/>
          </p:nvPicPr>
          <p:blipFill rotWithShape="1">
            <a:blip r:embed="rId10">
              <a:alphaModFix/>
            </a:blip>
            <a:srcRect/>
            <a:stretch/>
          </p:blipFill>
          <p:spPr>
            <a:xfrm>
              <a:off x="5104875" y="4795450"/>
              <a:ext cx="1780564" cy="224575"/>
            </a:xfrm>
            <a:prstGeom prst="rect">
              <a:avLst/>
            </a:prstGeom>
            <a:noFill/>
            <a:ln>
              <a:noFill/>
            </a:ln>
          </p:spPr>
        </p:pic>
      </p:grpSp>
      <p:pic>
        <p:nvPicPr>
          <p:cNvPr id="18" name="Picture 17">
            <a:extLst>
              <a:ext uri="{FF2B5EF4-FFF2-40B4-BE49-F238E27FC236}">
                <a16:creationId xmlns:a16="http://schemas.microsoft.com/office/drawing/2014/main" id="{BDD56D5F-E438-0A0C-2CD6-ECBF915B668A}"/>
              </a:ext>
            </a:extLst>
          </p:cNvPr>
          <p:cNvPicPr>
            <a:picLocks noChangeAspect="1"/>
          </p:cNvPicPr>
          <p:nvPr/>
        </p:nvPicPr>
        <p:blipFill rotWithShape="1">
          <a:blip r:embed="rId11"/>
          <a:srcRect l="3055" t="13684" r="1658" b="8044"/>
          <a:stretch/>
        </p:blipFill>
        <p:spPr>
          <a:xfrm>
            <a:off x="11918247" y="7361268"/>
            <a:ext cx="7724678" cy="3569189"/>
          </a:xfrm>
          <a:prstGeom prst="rect">
            <a:avLst/>
          </a:prstGeom>
        </p:spPr>
      </p:pic>
      <p:sp>
        <p:nvSpPr>
          <p:cNvPr id="19" name="Google Shape;34;p2">
            <a:extLst>
              <a:ext uri="{FF2B5EF4-FFF2-40B4-BE49-F238E27FC236}">
                <a16:creationId xmlns:a16="http://schemas.microsoft.com/office/drawing/2014/main" id="{AB593B2C-6C0E-0BA9-B566-6EA84A951236}"/>
              </a:ext>
            </a:extLst>
          </p:cNvPr>
          <p:cNvSpPr txBox="1"/>
          <p:nvPr/>
        </p:nvSpPr>
        <p:spPr>
          <a:xfrm>
            <a:off x="15135174" y="6494910"/>
            <a:ext cx="884403" cy="1119222"/>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5</a:t>
            </a:r>
            <a:endParaRPr sz="4254" b="1" dirty="0">
              <a:solidFill>
                <a:srgbClr val="FDC646"/>
              </a:solidFill>
            </a:endParaRPr>
          </a:p>
        </p:txBody>
      </p:sp>
      <p:pic>
        <p:nvPicPr>
          <p:cNvPr id="23" name="Google Shape;55;p7">
            <a:extLst>
              <a:ext uri="{FF2B5EF4-FFF2-40B4-BE49-F238E27FC236}">
                <a16:creationId xmlns:a16="http://schemas.microsoft.com/office/drawing/2014/main" id="{32B06B5C-0979-1E7C-9463-C563370F79A5}"/>
              </a:ext>
            </a:extLst>
          </p:cNvPr>
          <p:cNvPicPr preferRelativeResize="0"/>
          <p:nvPr/>
        </p:nvPicPr>
        <p:blipFill>
          <a:blip r:embed="rId12">
            <a:alphaModFix/>
          </a:blip>
          <a:stretch>
            <a:fillRect/>
          </a:stretch>
        </p:blipFill>
        <p:spPr>
          <a:xfrm>
            <a:off x="1348798" y="6412176"/>
            <a:ext cx="2564494" cy="716663"/>
          </a:xfrm>
          <a:prstGeom prst="rect">
            <a:avLst/>
          </a:prstGeom>
          <a:noFill/>
          <a:ln>
            <a:noFill/>
          </a:ln>
        </p:spPr>
      </p:pic>
      <p:sp>
        <p:nvSpPr>
          <p:cNvPr id="27" name="Google Shape;20;p2">
            <a:extLst>
              <a:ext uri="{FF2B5EF4-FFF2-40B4-BE49-F238E27FC236}">
                <a16:creationId xmlns:a16="http://schemas.microsoft.com/office/drawing/2014/main" id="{EC3BDFDA-A422-D812-045D-DCD18257265D}"/>
              </a:ext>
            </a:extLst>
          </p:cNvPr>
          <p:cNvSpPr txBox="1"/>
          <p:nvPr/>
        </p:nvSpPr>
        <p:spPr>
          <a:xfrm>
            <a:off x="1238480" y="2526562"/>
            <a:ext cx="8267475" cy="86125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1. </a:t>
            </a:r>
            <a:r>
              <a:rPr lang="es-ES" sz="2000" b="0" i="0" u="none" strike="noStrike" cap="none" dirty="0" err="1">
                <a:solidFill>
                  <a:schemeClr val="bg1"/>
                </a:solidFill>
                <a:latin typeface="Arial"/>
                <a:ea typeface="Arial"/>
                <a:cs typeface="Arial"/>
                <a:sym typeface="Arial"/>
              </a:rPr>
              <a:t>Allez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dans</a:t>
            </a:r>
            <a:r>
              <a:rPr lang="es-ES" sz="2000" b="0" i="0" u="none" strike="noStrike" cap="none" dirty="0">
                <a:solidFill>
                  <a:schemeClr val="bg1"/>
                </a:solidFill>
                <a:latin typeface="Arial"/>
                <a:ea typeface="Arial"/>
                <a:cs typeface="Arial"/>
                <a:sym typeface="Arial"/>
              </a:rPr>
              <a:t> la barre de </a:t>
            </a:r>
            <a:r>
              <a:rPr lang="es-ES" sz="2000" b="0" i="0" u="none" strike="noStrike" cap="none" dirty="0" err="1">
                <a:solidFill>
                  <a:schemeClr val="bg1"/>
                </a:solidFill>
                <a:latin typeface="Arial"/>
                <a:ea typeface="Arial"/>
                <a:cs typeface="Arial"/>
                <a:sym typeface="Arial"/>
              </a:rPr>
              <a:t>menu</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ci-dessus</a:t>
            </a:r>
            <a:r>
              <a:rPr lang="es-ES" sz="2000" b="0" i="0" u="none" strike="noStrike" cap="none" dirty="0">
                <a:solidFill>
                  <a:schemeClr val="bg1"/>
                </a:solidFill>
                <a:latin typeface="Arial"/>
                <a:ea typeface="Arial"/>
                <a:cs typeface="Arial"/>
                <a:sym typeface="Arial"/>
              </a:rPr>
              <a:t> et </a:t>
            </a:r>
            <a:r>
              <a:rPr lang="es-ES" sz="2000" b="0" i="0" u="none" strike="noStrike" cap="none" dirty="0" err="1">
                <a:solidFill>
                  <a:schemeClr val="bg1"/>
                </a:solidFill>
                <a:latin typeface="Arial"/>
                <a:ea typeface="Arial"/>
                <a:cs typeface="Arial"/>
                <a:sym typeface="Arial"/>
              </a:rPr>
              <a:t>recherchez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Fichier</a:t>
            </a:r>
            <a:r>
              <a:rPr lang="es-ES" sz="2000" b="0" i="0" u="none" strike="noStrike" cap="none" dirty="0">
                <a:solidFill>
                  <a:schemeClr val="bg1"/>
                </a:solidFill>
                <a:latin typeface="Arial"/>
                <a:ea typeface="Arial"/>
                <a:cs typeface="Arial"/>
                <a:sym typeface="Arial"/>
              </a:rPr>
              <a:t>"</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2. </a:t>
            </a:r>
            <a:r>
              <a:rPr lang="es-ES" sz="2000" b="0" i="0" u="none" strike="noStrike" cap="none" dirty="0" err="1">
                <a:solidFill>
                  <a:schemeClr val="bg1"/>
                </a:solidFill>
                <a:latin typeface="Arial"/>
                <a:ea typeface="Arial"/>
                <a:cs typeface="Arial"/>
                <a:sym typeface="Arial"/>
              </a:rPr>
              <a:t>Sous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Fichier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sélectionnez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Créer</a:t>
            </a:r>
            <a:r>
              <a:rPr lang="es-ES" sz="2000" b="0" i="0" u="none" strike="noStrike" cap="none" dirty="0">
                <a:solidFill>
                  <a:schemeClr val="bg1"/>
                </a:solidFill>
                <a:latin typeface="Arial"/>
                <a:ea typeface="Arial"/>
                <a:cs typeface="Arial"/>
                <a:sym typeface="Arial"/>
              </a:rPr>
              <a:t> une copie". Cela </a:t>
            </a:r>
            <a:r>
              <a:rPr lang="es-ES" sz="2000" b="0" i="0" u="none" strike="noStrike" cap="none" dirty="0" err="1">
                <a:solidFill>
                  <a:schemeClr val="bg1"/>
                </a:solidFill>
                <a:latin typeface="Arial"/>
                <a:ea typeface="Arial"/>
                <a:cs typeface="Arial"/>
                <a:sym typeface="Arial"/>
              </a:rPr>
              <a:t>ouvrira</a:t>
            </a:r>
            <a:r>
              <a:rPr lang="es-ES" sz="2000" b="0" i="0" u="none" strike="noStrike" cap="none" dirty="0">
                <a:solidFill>
                  <a:schemeClr val="bg1"/>
                </a:solidFill>
                <a:latin typeface="Arial"/>
                <a:ea typeface="Arial"/>
                <a:cs typeface="Arial"/>
                <a:sym typeface="Arial"/>
              </a:rPr>
              <a:t> une </a:t>
            </a:r>
            <a:r>
              <a:rPr lang="es-ES" sz="2000" b="0" i="0" u="none" strike="noStrike" cap="none" dirty="0" err="1">
                <a:solidFill>
                  <a:schemeClr val="bg1"/>
                </a:solidFill>
                <a:latin typeface="Arial"/>
                <a:ea typeface="Arial"/>
                <a:cs typeface="Arial"/>
                <a:sym typeface="Arial"/>
              </a:rPr>
              <a:t>autre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fenêtre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ou</a:t>
            </a:r>
            <a:r>
              <a:rPr lang="es-ES" sz="2000" b="0" i="0" u="none" strike="noStrike" cap="none" dirty="0">
                <a:solidFill>
                  <a:schemeClr val="bg1"/>
                </a:solidFill>
                <a:latin typeface="Arial"/>
                <a:ea typeface="Arial"/>
                <a:cs typeface="Arial"/>
                <a:sym typeface="Arial"/>
              </a:rPr>
              <a:t> un </a:t>
            </a:r>
            <a:r>
              <a:rPr lang="es-ES" sz="2000" b="0" i="0" u="none" strike="noStrike" cap="none" dirty="0" err="1">
                <a:solidFill>
                  <a:schemeClr val="bg1"/>
                </a:solidFill>
                <a:latin typeface="Arial"/>
                <a:ea typeface="Arial"/>
                <a:cs typeface="Arial"/>
                <a:sym typeface="Arial"/>
              </a:rPr>
              <a:t>autre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onglet</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Enregistrez</a:t>
            </a:r>
            <a:r>
              <a:rPr lang="es-ES" sz="2000" b="0" i="0" u="none" strike="noStrike" cap="none" dirty="0">
                <a:solidFill>
                  <a:schemeClr val="bg1"/>
                </a:solidFill>
                <a:latin typeface="Arial"/>
                <a:ea typeface="Arial"/>
                <a:cs typeface="Arial"/>
                <a:sym typeface="Arial"/>
              </a:rPr>
              <a:t> le </a:t>
            </a:r>
            <a:r>
              <a:rPr lang="es-ES" sz="2000" b="0" i="0" u="none" strike="noStrike" cap="none" dirty="0" err="1">
                <a:solidFill>
                  <a:schemeClr val="bg1"/>
                </a:solidFill>
                <a:latin typeface="Arial"/>
                <a:ea typeface="Arial"/>
                <a:cs typeface="Arial"/>
                <a:sym typeface="Arial"/>
              </a:rPr>
              <a:t>fichier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sous</a:t>
            </a:r>
            <a:r>
              <a:rPr lang="es-ES" sz="2000" b="0" i="0" u="none" strike="noStrike" cap="none" dirty="0">
                <a:solidFill>
                  <a:schemeClr val="bg1"/>
                </a:solidFill>
                <a:latin typeface="Arial"/>
                <a:ea typeface="Arial"/>
                <a:cs typeface="Arial"/>
                <a:sym typeface="Arial"/>
              </a:rPr>
              <a:t> le </a:t>
            </a:r>
            <a:r>
              <a:rPr lang="es-ES" sz="2000" b="0" i="0" u="none" strike="noStrike" cap="none" dirty="0" err="1">
                <a:solidFill>
                  <a:schemeClr val="bg1"/>
                </a:solidFill>
                <a:latin typeface="Arial"/>
                <a:ea typeface="Arial"/>
                <a:cs typeface="Arial"/>
                <a:sym typeface="Arial"/>
              </a:rPr>
              <a:t>nom</a:t>
            </a:r>
            <a:r>
              <a:rPr lang="es-ES" sz="2000" b="0" i="0" u="none" strike="noStrike" cap="none" dirty="0">
                <a:solidFill>
                  <a:schemeClr val="bg1"/>
                </a:solidFill>
                <a:latin typeface="Arial"/>
                <a:ea typeface="Arial"/>
                <a:cs typeface="Arial"/>
                <a:sym typeface="Arial"/>
              </a:rPr>
              <a:t> de </a:t>
            </a:r>
            <a:r>
              <a:rPr lang="es-ES" sz="2000" b="0" i="0" u="none" strike="noStrike" cap="none" dirty="0" err="1">
                <a:solidFill>
                  <a:schemeClr val="bg1"/>
                </a:solidFill>
                <a:latin typeface="Arial"/>
                <a:ea typeface="Arial"/>
                <a:cs typeface="Arial"/>
                <a:sym typeface="Arial"/>
              </a:rPr>
              <a:t>votre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choix</a:t>
            </a:r>
            <a:r>
              <a:rPr lang="es-ES" sz="2000" b="0" i="0" u="none" strike="noStrike" cap="none" dirty="0">
                <a:solidFill>
                  <a:schemeClr val="bg1"/>
                </a:solidFill>
                <a:latin typeface="Arial"/>
                <a:ea typeface="Arial"/>
                <a:cs typeface="Arial"/>
                <a:sym typeface="Arial"/>
              </a:rPr>
              <a:t>, par </a:t>
            </a:r>
            <a:r>
              <a:rPr lang="es-ES" sz="2000" b="0" i="0" u="none" strike="noStrike" cap="none" dirty="0" err="1">
                <a:solidFill>
                  <a:schemeClr val="bg1"/>
                </a:solidFill>
                <a:latin typeface="Arial"/>
                <a:ea typeface="Arial"/>
                <a:cs typeface="Arial"/>
                <a:sym typeface="Arial"/>
              </a:rPr>
              <a:t>exemple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Bannière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Agir</a:t>
            </a:r>
            <a:r>
              <a:rPr lang="es-ES" sz="2000" b="0" i="0" u="none" strike="noStrike" cap="none" dirty="0">
                <a:solidFill>
                  <a:schemeClr val="bg1"/>
                </a:solidFill>
                <a:latin typeface="Arial"/>
                <a:ea typeface="Arial"/>
                <a:cs typeface="Arial"/>
                <a:sym typeface="Arial"/>
              </a:rPr>
              <a:t> sur les MNT [</a:t>
            </a:r>
            <a:r>
              <a:rPr lang="es-ES" sz="2000" b="0" i="0" u="none" strike="noStrike" cap="none" dirty="0" err="1">
                <a:solidFill>
                  <a:schemeClr val="bg1"/>
                </a:solidFill>
                <a:latin typeface="Arial"/>
                <a:ea typeface="Arial"/>
                <a:cs typeface="Arial"/>
                <a:sym typeface="Arial"/>
              </a:rPr>
              <a:t>nom</a:t>
            </a:r>
            <a:r>
              <a:rPr lang="es-ES" sz="2000" b="0" i="0" u="none" strike="noStrike" cap="none" dirty="0">
                <a:solidFill>
                  <a:schemeClr val="bg1"/>
                </a:solidFill>
                <a:latin typeface="Arial"/>
                <a:ea typeface="Arial"/>
                <a:cs typeface="Arial"/>
                <a:sym typeface="Arial"/>
              </a:rPr>
              <a:t> de </a:t>
            </a:r>
            <a:r>
              <a:rPr lang="es-ES" sz="2000" b="0" i="0" u="none" strike="noStrike" cap="none" dirty="0" err="1">
                <a:solidFill>
                  <a:schemeClr val="bg1"/>
                </a:solidFill>
                <a:latin typeface="Arial"/>
                <a:ea typeface="Arial"/>
                <a:cs typeface="Arial"/>
                <a:sym typeface="Arial"/>
              </a:rPr>
              <a:t>votre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organisation</a:t>
            </a:r>
            <a:r>
              <a:rPr lang="es-ES" sz="2000" b="0" i="0" u="none" strike="noStrike" cap="none" dirty="0">
                <a:solidFill>
                  <a:schemeClr val="bg1"/>
                </a:solidFill>
                <a:latin typeface="Arial"/>
                <a:ea typeface="Arial"/>
                <a:cs typeface="Arial"/>
                <a:sym typeface="Arial"/>
              </a:rPr>
              <a:t>]</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3. </a:t>
            </a:r>
            <a:r>
              <a:rPr lang="es-ES" sz="2000" b="0" i="0" u="none" strike="noStrike" cap="none" dirty="0" err="1">
                <a:solidFill>
                  <a:schemeClr val="bg1"/>
                </a:solidFill>
                <a:latin typeface="Arial"/>
                <a:ea typeface="Arial"/>
                <a:cs typeface="Arial"/>
                <a:sym typeface="Arial"/>
              </a:rPr>
              <a:t>Modifiez</a:t>
            </a:r>
            <a:r>
              <a:rPr lang="es-ES" sz="2000" b="0" i="0" u="none" strike="noStrike" cap="none" dirty="0">
                <a:solidFill>
                  <a:schemeClr val="bg1"/>
                </a:solidFill>
                <a:latin typeface="Arial"/>
                <a:ea typeface="Arial"/>
                <a:cs typeface="Arial"/>
                <a:sym typeface="Arial"/>
              </a:rPr>
              <a:t> les </a:t>
            </a:r>
            <a:r>
              <a:rPr lang="es-ES" sz="2000" b="0" i="0" u="none" strike="noStrike" cap="none" dirty="0" err="1">
                <a:solidFill>
                  <a:schemeClr val="bg1"/>
                </a:solidFill>
                <a:latin typeface="Arial"/>
                <a:ea typeface="Arial"/>
                <a:cs typeface="Arial"/>
                <a:sym typeface="Arial"/>
              </a:rPr>
              <a:t>modèles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directement</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dans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votre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propre</a:t>
            </a:r>
            <a:r>
              <a:rPr lang="es-ES" sz="2000" b="0" i="0" u="none" strike="noStrike" cap="none" dirty="0">
                <a:solidFill>
                  <a:schemeClr val="bg1"/>
                </a:solidFill>
                <a:latin typeface="Arial"/>
                <a:ea typeface="Arial"/>
                <a:cs typeface="Arial"/>
                <a:sym typeface="Arial"/>
              </a:rPr>
              <a:t> copie sur Google Drive.</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4. </a:t>
            </a:r>
            <a:r>
              <a:rPr lang="es-ES" sz="2000" b="0" i="0" u="none" strike="noStrike" cap="none" dirty="0" err="1">
                <a:solidFill>
                  <a:schemeClr val="bg1"/>
                </a:solidFill>
                <a:latin typeface="Arial"/>
                <a:ea typeface="Arial"/>
                <a:cs typeface="Arial"/>
                <a:sym typeface="Arial"/>
              </a:rPr>
              <a:t>Ajoutez</a:t>
            </a:r>
            <a:r>
              <a:rPr lang="es-ES" sz="2000" b="0" i="0" u="none" strike="noStrike" cap="none" dirty="0">
                <a:solidFill>
                  <a:schemeClr val="bg1"/>
                </a:solidFill>
                <a:latin typeface="Arial"/>
                <a:ea typeface="Arial"/>
                <a:cs typeface="Arial"/>
                <a:sym typeface="Arial"/>
              </a:rPr>
              <a:t> le logo de </a:t>
            </a:r>
            <a:r>
              <a:rPr lang="es-ES" sz="2000" b="0" i="0" u="none" strike="noStrike" cap="none" dirty="0" err="1">
                <a:solidFill>
                  <a:schemeClr val="bg1"/>
                </a:solidFill>
                <a:latin typeface="Arial"/>
                <a:ea typeface="Arial"/>
                <a:cs typeface="Arial"/>
                <a:sym typeface="Arial"/>
              </a:rPr>
              <a:t>votre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organisation</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A. INSÉREZ </a:t>
            </a:r>
            <a:r>
              <a:rPr lang="es-ES" sz="2000" b="0" i="0" u="none" strike="noStrike" cap="none" dirty="0" err="1">
                <a:solidFill>
                  <a:schemeClr val="bg1"/>
                </a:solidFill>
                <a:latin typeface="Arial"/>
                <a:ea typeface="Arial"/>
                <a:cs typeface="Arial"/>
                <a:sym typeface="Arial"/>
              </a:rPr>
              <a:t>l'image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à</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l'endroit</a:t>
            </a:r>
            <a:r>
              <a:rPr lang="es-ES" sz="2000" b="0" i="0" u="none" strike="noStrike" cap="none" dirty="0">
                <a:solidFill>
                  <a:schemeClr val="bg1"/>
                </a:solidFill>
                <a:latin typeface="Arial"/>
                <a:ea typeface="Arial"/>
                <a:cs typeface="Arial"/>
                <a:sym typeface="Arial"/>
              </a:rPr>
              <a:t> indiqué et </a:t>
            </a:r>
            <a:r>
              <a:rPr lang="es-ES" sz="2000" b="0" i="0" u="none" strike="noStrike" cap="none" dirty="0" err="1">
                <a:solidFill>
                  <a:schemeClr val="bg1"/>
                </a:solidFill>
                <a:latin typeface="Arial"/>
                <a:ea typeface="Arial"/>
                <a:cs typeface="Arial"/>
                <a:sym typeface="Arial"/>
              </a:rPr>
              <a:t>supprimez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l'original</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Placez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votre</a:t>
            </a:r>
            <a:r>
              <a:rPr lang="es-ES" sz="2000" b="0" i="0" u="none" strike="noStrike" cap="none" dirty="0">
                <a:solidFill>
                  <a:schemeClr val="bg1"/>
                </a:solidFill>
                <a:latin typeface="Arial"/>
                <a:ea typeface="Arial"/>
                <a:cs typeface="Arial"/>
                <a:sym typeface="Arial"/>
              </a:rPr>
              <a:t> logo </a:t>
            </a:r>
            <a:r>
              <a:rPr lang="es-ES" sz="2000" b="0" i="0" u="none" strike="noStrike" cap="none" dirty="0" err="1">
                <a:solidFill>
                  <a:schemeClr val="bg1"/>
                </a:solidFill>
                <a:latin typeface="Arial"/>
                <a:ea typeface="Arial"/>
                <a:cs typeface="Arial"/>
                <a:sym typeface="Arial"/>
              </a:rPr>
              <a:t>ici</a:t>
            </a:r>
            <a:r>
              <a:rPr lang="es-ES" sz="2000" b="0" i="0" u="none" strike="noStrike" cap="none" dirty="0">
                <a:solidFill>
                  <a:schemeClr val="bg1"/>
                </a:solidFill>
                <a:latin typeface="Arial"/>
                <a:ea typeface="Arial"/>
                <a:cs typeface="Arial"/>
                <a:sym typeface="Arial"/>
              </a:rPr>
              <a:t>"</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600"/>
              <a:buFont typeface="Arial"/>
              <a:buNone/>
            </a:pP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600"/>
              <a:buFont typeface="Arial"/>
              <a:buNone/>
            </a:pP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B. </a:t>
            </a:r>
            <a:r>
              <a:rPr lang="es-ES" sz="2000" b="0" i="0" u="none" strike="noStrike" cap="none" dirty="0" err="1">
                <a:solidFill>
                  <a:schemeClr val="bg1"/>
                </a:solidFill>
                <a:latin typeface="Arial"/>
                <a:ea typeface="Arial"/>
                <a:cs typeface="Arial"/>
                <a:sym typeface="Arial"/>
              </a:rPr>
              <a:t>Sélectionnez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l'emplacement</a:t>
            </a:r>
            <a:r>
              <a:rPr lang="es-ES" sz="2000" b="0" i="0" u="none" strike="noStrike" cap="none" dirty="0">
                <a:solidFill>
                  <a:schemeClr val="bg1"/>
                </a:solidFill>
                <a:latin typeface="Arial"/>
                <a:ea typeface="Arial"/>
                <a:cs typeface="Arial"/>
                <a:sym typeface="Arial"/>
              </a:rPr>
              <a:t> du </a:t>
            </a:r>
            <a:r>
              <a:rPr lang="es-ES" sz="2000" b="0" i="0" u="none" strike="noStrike" cap="none" dirty="0" err="1">
                <a:solidFill>
                  <a:schemeClr val="bg1"/>
                </a:solidFill>
                <a:latin typeface="Arial"/>
                <a:ea typeface="Arial"/>
                <a:cs typeface="Arial"/>
                <a:sym typeface="Arial"/>
              </a:rPr>
              <a:t>graphique</a:t>
            </a:r>
            <a:r>
              <a:rPr lang="es-ES" sz="2000" b="0" i="0" u="none" strike="noStrike" cap="none" dirty="0">
                <a:solidFill>
                  <a:schemeClr val="bg1"/>
                </a:solidFill>
                <a:latin typeface="Arial"/>
                <a:ea typeface="Arial"/>
                <a:cs typeface="Arial"/>
                <a:sym typeface="Arial"/>
              </a:rPr>
              <a:t> et </a:t>
            </a:r>
            <a:r>
              <a:rPr lang="es-ES" sz="2000" b="0" i="0" u="none" strike="noStrike" cap="none" dirty="0" err="1">
                <a:solidFill>
                  <a:schemeClr val="bg1"/>
                </a:solidFill>
                <a:latin typeface="Arial"/>
                <a:ea typeface="Arial"/>
                <a:cs typeface="Arial"/>
                <a:sym typeface="Arial"/>
              </a:rPr>
              <a:t>choisissez</a:t>
            </a:r>
            <a:r>
              <a:rPr lang="es-ES" sz="2000" b="0" i="0" u="none" strike="noStrike" cap="none" dirty="0">
                <a:solidFill>
                  <a:schemeClr val="bg1"/>
                </a:solidFill>
                <a:latin typeface="Arial"/>
                <a:ea typeface="Arial"/>
                <a:cs typeface="Arial"/>
                <a:sym typeface="Arial"/>
              </a:rPr>
              <a:t> REMPLACER </a:t>
            </a:r>
            <a:r>
              <a:rPr lang="es-ES" sz="2000" b="0" i="0" u="none" strike="noStrike" cap="none" dirty="0" err="1">
                <a:solidFill>
                  <a:schemeClr val="bg1"/>
                </a:solidFill>
                <a:latin typeface="Arial"/>
                <a:ea typeface="Arial"/>
                <a:cs typeface="Arial"/>
                <a:sym typeface="Arial"/>
              </a:rPr>
              <a:t>l'image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dans</a:t>
            </a:r>
            <a:r>
              <a:rPr lang="es-ES" sz="2000" b="0" i="0" u="none" strike="noStrike" cap="none" dirty="0">
                <a:solidFill>
                  <a:schemeClr val="bg1"/>
                </a:solidFill>
                <a:latin typeface="Arial"/>
                <a:ea typeface="Arial"/>
                <a:cs typeface="Arial"/>
                <a:sym typeface="Arial"/>
              </a:rPr>
              <a:t> le </a:t>
            </a:r>
            <a:r>
              <a:rPr lang="es-ES" sz="2000" b="0" i="0" u="none" strike="noStrike" cap="none" dirty="0" err="1">
                <a:solidFill>
                  <a:schemeClr val="bg1"/>
                </a:solidFill>
                <a:latin typeface="Arial"/>
                <a:ea typeface="Arial"/>
                <a:cs typeface="Arial"/>
                <a:sym typeface="Arial"/>
              </a:rPr>
              <a:t>menu</a:t>
            </a:r>
            <a:r>
              <a:rPr lang="es-ES" sz="2000" b="0" i="0" u="none" strike="noStrike" cap="none" dirty="0">
                <a:solidFill>
                  <a:schemeClr val="bg1"/>
                </a:solidFill>
                <a:latin typeface="Arial"/>
                <a:ea typeface="Arial"/>
                <a:cs typeface="Arial"/>
                <a:sym typeface="Arial"/>
              </a:rPr>
              <a:t> FORMAT.</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err="1">
                <a:solidFill>
                  <a:schemeClr val="bg1"/>
                </a:solidFill>
                <a:latin typeface="Arial"/>
                <a:ea typeface="Arial"/>
                <a:cs typeface="Arial"/>
                <a:sym typeface="Arial"/>
              </a:rPr>
              <a:t>Pour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ajuster</a:t>
            </a:r>
            <a:r>
              <a:rPr lang="es-ES" sz="2000" b="0" i="0" u="none" strike="noStrike" cap="none" dirty="0">
                <a:solidFill>
                  <a:schemeClr val="bg1"/>
                </a:solidFill>
                <a:latin typeface="Arial"/>
                <a:ea typeface="Arial"/>
                <a:cs typeface="Arial"/>
                <a:sym typeface="Arial"/>
              </a:rPr>
              <a:t> la </a:t>
            </a:r>
            <a:r>
              <a:rPr lang="es-ES" sz="2000" b="0" i="0" u="none" strike="noStrike" cap="none" dirty="0" err="1">
                <a:solidFill>
                  <a:schemeClr val="bg1"/>
                </a:solidFill>
                <a:latin typeface="Arial"/>
                <a:ea typeface="Arial"/>
                <a:cs typeface="Arial"/>
                <a:sym typeface="Arial"/>
              </a:rPr>
              <a:t>taille</a:t>
            </a:r>
            <a:r>
              <a:rPr lang="es-ES" sz="2000" b="0" i="0" u="none" strike="noStrike" cap="none" dirty="0">
                <a:solidFill>
                  <a:schemeClr val="bg1"/>
                </a:solidFill>
                <a:latin typeface="Arial"/>
                <a:ea typeface="Arial"/>
                <a:cs typeface="Arial"/>
                <a:sym typeface="Arial"/>
              </a:rPr>
              <a:t> de </a:t>
            </a:r>
            <a:r>
              <a:rPr lang="es-ES" sz="2000" b="0" i="0" u="none" strike="noStrike" cap="none" dirty="0" err="1">
                <a:solidFill>
                  <a:schemeClr val="bg1"/>
                </a:solidFill>
                <a:latin typeface="Arial"/>
                <a:ea typeface="Arial"/>
                <a:cs typeface="Arial"/>
                <a:sym typeface="Arial"/>
              </a:rPr>
              <a:t>l'image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sélectionnez</a:t>
            </a:r>
            <a:r>
              <a:rPr lang="es-ES" sz="2000" b="0" i="0" u="none" strike="noStrike" cap="none" dirty="0">
                <a:solidFill>
                  <a:schemeClr val="bg1"/>
                </a:solidFill>
                <a:latin typeface="Arial"/>
                <a:ea typeface="Arial"/>
                <a:cs typeface="Arial"/>
                <a:sym typeface="Arial"/>
              </a:rPr>
              <a:t> et </a:t>
            </a:r>
            <a:r>
              <a:rPr lang="es-ES" sz="2000" b="0" i="0" u="none" strike="noStrike" cap="none" dirty="0" err="1">
                <a:solidFill>
                  <a:schemeClr val="bg1"/>
                </a:solidFill>
                <a:latin typeface="Arial"/>
                <a:ea typeface="Arial"/>
                <a:cs typeface="Arial"/>
                <a:sym typeface="Arial"/>
              </a:rPr>
              <a:t>faites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glisser</a:t>
            </a:r>
            <a:r>
              <a:rPr lang="es-ES" sz="2000" b="0" i="0" u="none" strike="noStrike" cap="none" dirty="0">
                <a:solidFill>
                  <a:schemeClr val="bg1"/>
                </a:solidFill>
                <a:latin typeface="Arial"/>
                <a:ea typeface="Arial"/>
                <a:cs typeface="Arial"/>
                <a:sym typeface="Arial"/>
              </a:rPr>
              <a:t> les </a:t>
            </a:r>
            <a:r>
              <a:rPr lang="es-ES" sz="2000" b="0" i="0" u="none" strike="noStrike" cap="none" dirty="0" err="1">
                <a:solidFill>
                  <a:schemeClr val="bg1"/>
                </a:solidFill>
                <a:latin typeface="Arial"/>
                <a:ea typeface="Arial"/>
                <a:cs typeface="Arial"/>
                <a:sym typeface="Arial"/>
              </a:rPr>
              <a:t>coins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bleus</a:t>
            </a:r>
            <a:r>
              <a:rPr lang="es-ES" sz="2000" b="0" i="0" u="none" strike="noStrike" cap="none" dirty="0">
                <a:solidFill>
                  <a:schemeClr val="bg1"/>
                </a:solidFill>
                <a:latin typeface="Arial"/>
                <a:ea typeface="Arial"/>
                <a:cs typeface="Arial"/>
                <a:sym typeface="Arial"/>
              </a:rPr>
              <a:t> de la </a:t>
            </a:r>
            <a:r>
              <a:rPr lang="es-ES" sz="2000" b="0" i="0" u="none" strike="noStrike" cap="none" dirty="0" err="1">
                <a:solidFill>
                  <a:schemeClr val="bg1"/>
                </a:solidFill>
                <a:latin typeface="Arial"/>
                <a:ea typeface="Arial"/>
                <a:cs typeface="Arial"/>
                <a:sym typeface="Arial"/>
              </a:rPr>
              <a:t>zone</a:t>
            </a:r>
            <a:r>
              <a:rPr lang="es-ES" sz="2000" b="0" i="0" u="none" strike="noStrike" cap="none" dirty="0">
                <a:solidFill>
                  <a:schemeClr val="bg1"/>
                </a:solidFill>
                <a:latin typeface="Arial"/>
                <a:ea typeface="Arial"/>
                <a:cs typeface="Arial"/>
                <a:sym typeface="Arial"/>
              </a:rPr>
              <a:t> de </a:t>
            </a:r>
            <a:r>
              <a:rPr lang="es-ES" sz="2000" b="0" i="0" u="none" strike="noStrike" cap="none" dirty="0" err="1">
                <a:solidFill>
                  <a:schemeClr val="bg1"/>
                </a:solidFill>
                <a:latin typeface="Arial"/>
                <a:ea typeface="Arial"/>
                <a:cs typeface="Arial"/>
                <a:sym typeface="Arial"/>
              </a:rPr>
              <a:t>sélection</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bleue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Pour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ajuster</a:t>
            </a:r>
            <a:r>
              <a:rPr lang="es-ES" sz="2000" b="0" i="0" u="none" strike="noStrike" cap="none" dirty="0">
                <a:solidFill>
                  <a:schemeClr val="bg1"/>
                </a:solidFill>
                <a:latin typeface="Arial"/>
                <a:ea typeface="Arial"/>
                <a:cs typeface="Arial"/>
                <a:sym typeface="Arial"/>
              </a:rPr>
              <a:t> le </a:t>
            </a:r>
            <a:r>
              <a:rPr lang="es-ES" sz="2000" b="0" i="0" u="none" strike="noStrike" cap="none" dirty="0" err="1">
                <a:solidFill>
                  <a:schemeClr val="bg1"/>
                </a:solidFill>
                <a:latin typeface="Arial"/>
                <a:ea typeface="Arial"/>
                <a:cs typeface="Arial"/>
                <a:sym typeface="Arial"/>
              </a:rPr>
              <a:t>recadrage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double-cliquez</a:t>
            </a:r>
            <a:r>
              <a:rPr lang="es-ES" sz="2000" b="0" i="0" u="none" strike="noStrike" cap="none" dirty="0">
                <a:solidFill>
                  <a:schemeClr val="bg1"/>
                </a:solidFill>
                <a:latin typeface="Arial"/>
                <a:ea typeface="Arial"/>
                <a:cs typeface="Arial"/>
                <a:sym typeface="Arial"/>
              </a:rPr>
              <a:t> sur </a:t>
            </a:r>
            <a:r>
              <a:rPr lang="es-ES" sz="2000" b="0" i="0" u="none" strike="noStrike" cap="none" dirty="0" err="1">
                <a:solidFill>
                  <a:schemeClr val="bg1"/>
                </a:solidFill>
                <a:latin typeface="Arial"/>
                <a:ea typeface="Arial"/>
                <a:cs typeface="Arial"/>
                <a:sym typeface="Arial"/>
              </a:rPr>
              <a:t>l'image</a:t>
            </a:r>
            <a:r>
              <a:rPr lang="es-ES" sz="2000" b="0" i="0" u="none" strike="noStrike" cap="none" dirty="0">
                <a:solidFill>
                  <a:schemeClr val="bg1"/>
                </a:solidFill>
                <a:latin typeface="Arial"/>
                <a:ea typeface="Arial"/>
                <a:cs typeface="Arial"/>
                <a:sym typeface="Arial"/>
              </a:rPr>
              <a:t> et </a:t>
            </a:r>
            <a:r>
              <a:rPr lang="es-ES" sz="2000" b="0" i="0" u="none" strike="noStrike" cap="none" dirty="0" err="1">
                <a:solidFill>
                  <a:schemeClr val="bg1"/>
                </a:solidFill>
                <a:latin typeface="Arial"/>
                <a:ea typeface="Arial"/>
                <a:cs typeface="Arial"/>
                <a:sym typeface="Arial"/>
              </a:rPr>
              <a:t>utilisez</a:t>
            </a:r>
            <a:r>
              <a:rPr lang="es-ES" sz="2000" b="0" i="0" u="none" strike="noStrike" cap="none" dirty="0">
                <a:solidFill>
                  <a:schemeClr val="bg1"/>
                </a:solidFill>
                <a:latin typeface="Arial"/>
                <a:ea typeface="Arial"/>
                <a:cs typeface="Arial"/>
                <a:sym typeface="Arial"/>
              </a:rPr>
              <a:t> le </a:t>
            </a:r>
            <a:r>
              <a:rPr lang="es-ES" sz="2000" b="0" i="0" u="none" strike="noStrike" cap="none" dirty="0" err="1">
                <a:solidFill>
                  <a:schemeClr val="bg1"/>
                </a:solidFill>
                <a:latin typeface="Arial"/>
                <a:ea typeface="Arial"/>
                <a:cs typeface="Arial"/>
                <a:sym typeface="Arial"/>
              </a:rPr>
              <a:t>carré</a:t>
            </a:r>
            <a:r>
              <a:rPr lang="es-ES" sz="2000" b="0" i="0" u="none" strike="noStrike" cap="none" dirty="0">
                <a:solidFill>
                  <a:schemeClr val="bg1"/>
                </a:solidFill>
                <a:latin typeface="Arial"/>
                <a:ea typeface="Arial"/>
                <a:cs typeface="Arial"/>
                <a:sym typeface="Arial"/>
              </a:rPr>
              <a:t> de </a:t>
            </a:r>
            <a:r>
              <a:rPr lang="es-ES" sz="2000" b="0" i="0" u="none" strike="noStrike" cap="none" dirty="0" err="1">
                <a:solidFill>
                  <a:schemeClr val="bg1"/>
                </a:solidFill>
                <a:latin typeface="Arial"/>
                <a:ea typeface="Arial"/>
                <a:cs typeface="Arial"/>
                <a:sym typeface="Arial"/>
              </a:rPr>
              <a:t>délimitation</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noir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Cette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méthode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peut</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également</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être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utilisée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pour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remplacer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d'autres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images</a:t>
            </a:r>
            <a:r>
              <a:rPr lang="es-ES" sz="2000" b="0" i="0" u="none" strike="noStrike" cap="none" dirty="0">
                <a:solidFill>
                  <a:schemeClr val="bg1"/>
                </a:solidFill>
                <a:latin typeface="Arial"/>
                <a:ea typeface="Arial"/>
                <a:cs typeface="Arial"/>
                <a:sym typeface="Arial"/>
              </a:rPr>
              <a:t>.</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s-ES" sz="2000" b="0" i="0" u="none" strike="noStrike" cap="none" dirty="0">
                <a:solidFill>
                  <a:schemeClr val="bg1"/>
                </a:solidFill>
                <a:latin typeface="Arial"/>
                <a:ea typeface="Arial"/>
                <a:cs typeface="Arial"/>
                <a:sym typeface="Arial"/>
              </a:rPr>
              <a:t>5. Une </a:t>
            </a:r>
            <a:r>
              <a:rPr lang="es-ES" sz="2000" b="0" i="0" u="none" strike="noStrike" cap="none" dirty="0" err="1">
                <a:solidFill>
                  <a:schemeClr val="bg1"/>
                </a:solidFill>
                <a:latin typeface="Arial"/>
                <a:ea typeface="Arial"/>
                <a:cs typeface="Arial"/>
                <a:sym typeface="Arial"/>
              </a:rPr>
              <a:t>fois</a:t>
            </a:r>
            <a:r>
              <a:rPr lang="es-ES" sz="2000" b="0" i="0" u="none" strike="noStrike" cap="none" dirty="0">
                <a:solidFill>
                  <a:schemeClr val="bg1"/>
                </a:solidFill>
                <a:latin typeface="Arial"/>
                <a:ea typeface="Arial"/>
                <a:cs typeface="Arial"/>
                <a:sym typeface="Arial"/>
              </a:rPr>
              <a:t> que </a:t>
            </a:r>
            <a:r>
              <a:rPr lang="es-ES" sz="2000" b="0" i="0" u="none" strike="noStrike" cap="none" dirty="0" err="1">
                <a:solidFill>
                  <a:schemeClr val="bg1"/>
                </a:solidFill>
                <a:latin typeface="Arial"/>
                <a:ea typeface="Arial"/>
                <a:cs typeface="Arial"/>
                <a:sym typeface="Arial"/>
              </a:rPr>
              <a:t>vous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avez</a:t>
            </a:r>
            <a:r>
              <a:rPr lang="es-ES" sz="2000" b="0" i="0" u="none" strike="noStrike" cap="none" dirty="0">
                <a:solidFill>
                  <a:schemeClr val="bg1"/>
                </a:solidFill>
                <a:latin typeface="Arial"/>
                <a:ea typeface="Arial"/>
                <a:cs typeface="Arial"/>
                <a:sym typeface="Arial"/>
              </a:rPr>
              <a:t> terminé, </a:t>
            </a:r>
            <a:r>
              <a:rPr lang="es-ES" sz="2000" b="0" i="0" u="none" strike="noStrike" cap="none" dirty="0" err="1">
                <a:solidFill>
                  <a:schemeClr val="bg1"/>
                </a:solidFill>
                <a:latin typeface="Arial"/>
                <a:ea typeface="Arial"/>
                <a:cs typeface="Arial"/>
                <a:sym typeface="Arial"/>
              </a:rPr>
              <a:t>sélectionnez</a:t>
            </a:r>
            <a:r>
              <a:rPr lang="es-ES" sz="2000" b="0" i="0" u="none" strike="noStrike" cap="none" dirty="0">
                <a:solidFill>
                  <a:schemeClr val="bg1"/>
                </a:solidFill>
                <a:latin typeface="Arial"/>
                <a:ea typeface="Arial"/>
                <a:cs typeface="Arial"/>
                <a:sym typeface="Arial"/>
              </a:rPr>
              <a:t> la </a:t>
            </a:r>
            <a:r>
              <a:rPr lang="es-ES" sz="2000" b="0" i="0" u="none" strike="noStrike" cap="none" dirty="0" err="1">
                <a:solidFill>
                  <a:schemeClr val="bg1"/>
                </a:solidFill>
                <a:latin typeface="Arial"/>
                <a:ea typeface="Arial"/>
                <a:cs typeface="Arial"/>
                <a:sym typeface="Arial"/>
              </a:rPr>
              <a:t>diapositive</a:t>
            </a:r>
            <a:r>
              <a:rPr lang="es-ES" sz="2000" b="0" i="0" u="none" strike="noStrike" cap="none" dirty="0">
                <a:solidFill>
                  <a:schemeClr val="bg1"/>
                </a:solidFill>
                <a:latin typeface="Arial"/>
                <a:ea typeface="Arial"/>
                <a:cs typeface="Arial"/>
                <a:sym typeface="Arial"/>
              </a:rPr>
              <a:t> que </a:t>
            </a:r>
            <a:r>
              <a:rPr lang="es-ES" sz="2000" b="0" i="0" u="none" strike="noStrike" cap="none" dirty="0" err="1">
                <a:solidFill>
                  <a:schemeClr val="bg1"/>
                </a:solidFill>
                <a:latin typeface="Arial"/>
                <a:ea typeface="Arial"/>
                <a:cs typeface="Arial"/>
                <a:sym typeface="Arial"/>
              </a:rPr>
              <a:t>vous</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souhaitez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utiliser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accédez</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à</a:t>
            </a:r>
            <a:r>
              <a:rPr lang="es-ES" sz="2000" b="0" i="0" u="none" strike="noStrike" cap="none" dirty="0">
                <a:solidFill>
                  <a:schemeClr val="bg1"/>
                </a:solidFill>
                <a:latin typeface="Arial"/>
                <a:ea typeface="Arial"/>
                <a:cs typeface="Arial"/>
                <a:sym typeface="Arial"/>
              </a:rPr>
              <a:t> FICHIER </a:t>
            </a:r>
            <a:r>
              <a:rPr lang="es-ES" sz="2000" b="0" i="0" u="none" strike="noStrike" cap="none" dirty="0" err="1">
                <a:solidFill>
                  <a:schemeClr val="bg1"/>
                </a:solidFill>
                <a:latin typeface="Arial"/>
                <a:ea typeface="Arial"/>
                <a:cs typeface="Arial"/>
                <a:sym typeface="Arial"/>
              </a:rPr>
              <a:t>dans</a:t>
            </a:r>
            <a:r>
              <a:rPr lang="es-ES" sz="2000" b="0" i="0" u="none" strike="noStrike" cap="none" dirty="0">
                <a:solidFill>
                  <a:schemeClr val="bg1"/>
                </a:solidFill>
                <a:latin typeface="Arial"/>
                <a:ea typeface="Arial"/>
                <a:cs typeface="Arial"/>
                <a:sym typeface="Arial"/>
              </a:rPr>
              <a:t> le </a:t>
            </a:r>
            <a:r>
              <a:rPr lang="es-ES" sz="2000" b="0" i="0" u="none" strike="noStrike" cap="none" dirty="0" err="1">
                <a:solidFill>
                  <a:schemeClr val="bg1"/>
                </a:solidFill>
                <a:latin typeface="Arial"/>
                <a:ea typeface="Arial"/>
                <a:cs typeface="Arial"/>
                <a:sym typeface="Arial"/>
              </a:rPr>
              <a:t>menu</a:t>
            </a:r>
            <a:r>
              <a:rPr lang="es-ES" sz="2000" b="0" i="0" u="none" strike="noStrike" cap="none" dirty="0">
                <a:solidFill>
                  <a:schemeClr val="bg1"/>
                </a:solidFill>
                <a:latin typeface="Arial"/>
                <a:ea typeface="Arial"/>
                <a:cs typeface="Arial"/>
                <a:sym typeface="Arial"/>
              </a:rPr>
              <a:t> et </a:t>
            </a:r>
            <a:r>
              <a:rPr lang="es-ES" sz="2000" b="0" i="0" u="none" strike="noStrike" cap="none" dirty="0" err="1">
                <a:solidFill>
                  <a:schemeClr val="bg1"/>
                </a:solidFill>
                <a:latin typeface="Arial"/>
                <a:ea typeface="Arial"/>
                <a:cs typeface="Arial"/>
                <a:sym typeface="Arial"/>
              </a:rPr>
              <a:t>téléchargez</a:t>
            </a:r>
            <a:r>
              <a:rPr lang="es-ES" sz="2000" b="0" i="0" u="none" strike="noStrike" cap="none" dirty="0">
                <a:solidFill>
                  <a:schemeClr val="bg1"/>
                </a:solidFill>
                <a:latin typeface="Arial"/>
                <a:ea typeface="Arial"/>
                <a:cs typeface="Arial"/>
                <a:sym typeface="Arial"/>
              </a:rPr>
              <a:t>-la sur </a:t>
            </a:r>
            <a:r>
              <a:rPr lang="es-ES" sz="2000" b="0" i="0" u="none" strike="noStrike" cap="none" dirty="0" err="1">
                <a:solidFill>
                  <a:schemeClr val="bg1"/>
                </a:solidFill>
                <a:latin typeface="Arial"/>
                <a:ea typeface="Arial"/>
                <a:cs typeface="Arial"/>
                <a:sym typeface="Arial"/>
              </a:rPr>
              <a:t>votre</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ordinateur</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au</a:t>
            </a:r>
            <a:r>
              <a:rPr lang="es-ES" sz="2000" b="0" i="0" u="none" strike="noStrike" cap="none" dirty="0">
                <a:solidFill>
                  <a:schemeClr val="bg1"/>
                </a:solidFill>
                <a:latin typeface="Arial"/>
                <a:ea typeface="Arial"/>
                <a:cs typeface="Arial"/>
                <a:sym typeface="Arial"/>
              </a:rPr>
              <a:t> </a:t>
            </a:r>
            <a:r>
              <a:rPr lang="es-ES" sz="2000" b="0" i="0" u="none" strike="noStrike" cap="none" dirty="0" err="1">
                <a:solidFill>
                  <a:schemeClr val="bg1"/>
                </a:solidFill>
                <a:latin typeface="Arial"/>
                <a:ea typeface="Arial"/>
                <a:cs typeface="Arial"/>
                <a:sym typeface="Arial"/>
              </a:rPr>
              <a:t>format</a:t>
            </a:r>
            <a:r>
              <a:rPr lang="es-ES" sz="2000" b="0" i="0" u="none" strike="noStrike" cap="none" dirty="0">
                <a:solidFill>
                  <a:schemeClr val="bg1"/>
                </a:solidFill>
                <a:latin typeface="Arial"/>
                <a:ea typeface="Arial"/>
                <a:cs typeface="Arial"/>
                <a:sym typeface="Arial"/>
              </a:rPr>
              <a:t> JPG, </a:t>
            </a:r>
            <a:r>
              <a:rPr lang="es-ES" sz="2000" b="0" i="0" u="none" strike="noStrike" cap="none" dirty="0" err="1">
                <a:solidFill>
                  <a:schemeClr val="bg1"/>
                </a:solidFill>
                <a:latin typeface="Arial"/>
                <a:ea typeface="Arial"/>
                <a:cs typeface="Arial"/>
                <a:sym typeface="Arial"/>
              </a:rPr>
              <a:t>ou</a:t>
            </a:r>
            <a:r>
              <a:rPr lang="es-ES" sz="2000" b="0" i="0" u="none" strike="noStrike" cap="none" dirty="0">
                <a:solidFill>
                  <a:schemeClr val="bg1"/>
                </a:solidFill>
                <a:latin typeface="Arial"/>
                <a:ea typeface="Arial"/>
                <a:cs typeface="Arial"/>
                <a:sym typeface="Arial"/>
              </a:rPr>
              <a:t> bien </a:t>
            </a:r>
            <a:r>
              <a:rPr lang="es-ES" sz="2000" b="0" i="0" u="none" strike="noStrike" cap="none" dirty="0" err="1">
                <a:solidFill>
                  <a:schemeClr val="bg1"/>
                </a:solidFill>
                <a:latin typeface="Arial"/>
                <a:ea typeface="Arial"/>
                <a:cs typeface="Arial"/>
                <a:sym typeface="Arial"/>
              </a:rPr>
              <a:t>prenez</a:t>
            </a:r>
            <a:r>
              <a:rPr lang="es-ES" sz="2000" b="0" i="0" u="none" strike="noStrike" cap="none" dirty="0">
                <a:solidFill>
                  <a:schemeClr val="bg1"/>
                </a:solidFill>
                <a:latin typeface="Arial"/>
                <a:ea typeface="Arial"/>
                <a:cs typeface="Arial"/>
                <a:sym typeface="Arial"/>
              </a:rPr>
              <a:t> et </a:t>
            </a:r>
            <a:r>
              <a:rPr lang="es-ES" sz="2000" b="0" i="0" u="none" strike="noStrike" cap="none" dirty="0" err="1">
                <a:solidFill>
                  <a:schemeClr val="bg1"/>
                </a:solidFill>
                <a:latin typeface="Arial"/>
                <a:ea typeface="Arial"/>
                <a:cs typeface="Arial"/>
                <a:sym typeface="Arial"/>
              </a:rPr>
              <a:t>enregistrez</a:t>
            </a:r>
            <a:r>
              <a:rPr lang="es-ES" sz="2000" b="0" i="0" u="none" strike="noStrike" cap="none" dirty="0">
                <a:solidFill>
                  <a:schemeClr val="bg1"/>
                </a:solidFill>
                <a:latin typeface="Arial"/>
                <a:ea typeface="Arial"/>
                <a:cs typeface="Arial"/>
                <a:sym typeface="Arial"/>
              </a:rPr>
              <a:t> une capture </a:t>
            </a:r>
            <a:r>
              <a:rPr lang="es-ES" sz="2000" b="0" i="0" u="none" strike="noStrike" cap="none" dirty="0" err="1">
                <a:solidFill>
                  <a:schemeClr val="bg1"/>
                </a:solidFill>
                <a:latin typeface="Arial"/>
                <a:ea typeface="Arial"/>
                <a:cs typeface="Arial"/>
                <a:sym typeface="Arial"/>
              </a:rPr>
              <a:t>d'écran</a:t>
            </a:r>
            <a:r>
              <a:rPr lang="es-ES" sz="2000" b="0" i="0" u="none" strike="noStrike" cap="none" dirty="0">
                <a:solidFill>
                  <a:schemeClr val="bg1"/>
                </a:solidFill>
                <a:latin typeface="Arial"/>
                <a:ea typeface="Arial"/>
                <a:cs typeface="Arial"/>
                <a:sym typeface="Arial"/>
              </a:rPr>
              <a:t>.</a:t>
            </a:r>
            <a:endParaRPr sz="20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600"/>
              <a:buFont typeface="Arial"/>
              <a:buNone/>
            </a:pPr>
            <a:endParaRPr sz="1600" b="0" i="0" u="none" strike="noStrike" cap="none" dirty="0">
              <a:solidFill>
                <a:srgbClr val="FDC646"/>
              </a:solidFill>
              <a:latin typeface="Arial"/>
              <a:ea typeface="Arial"/>
              <a:cs typeface="Arial"/>
              <a:sym typeface="Arial"/>
            </a:endParaRPr>
          </a:p>
        </p:txBody>
      </p:sp>
    </p:spTree>
    <p:extLst>
      <p:ext uri="{BB962C8B-B14F-4D97-AF65-F5344CB8AC3E}">
        <p14:creationId xmlns:p14="http://schemas.microsoft.com/office/powerpoint/2010/main" val="12212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0"/>
            <a:ext cx="20104101" cy="11308556"/>
          </a:xfrm>
          <a:prstGeom prst="rect">
            <a:avLst/>
          </a:prstGeom>
          <a:noFill/>
          <a:ln>
            <a:noFill/>
          </a:ln>
        </p:spPr>
      </p:pic>
      <p:pic>
        <p:nvPicPr>
          <p:cNvPr id="44" name="Google Shape;44;p7"/>
          <p:cNvPicPr preferRelativeResize="0"/>
          <p:nvPr/>
        </p:nvPicPr>
        <p:blipFill rotWithShape="1">
          <a:blip r:embed="rId4">
            <a:alphaModFix/>
          </a:blip>
          <a:srcRect l="29632" t="-1400" r="14118" b="1400"/>
          <a:stretch/>
        </p:blipFill>
        <p:spPr>
          <a:xfrm>
            <a:off x="10854725" y="908881"/>
            <a:ext cx="8698200" cy="8698200"/>
          </a:xfrm>
          <a:prstGeom prst="ellipse">
            <a:avLst/>
          </a:prstGeom>
          <a:noFill/>
          <a:ln>
            <a:noFill/>
          </a:ln>
        </p:spPr>
      </p:pic>
      <p:grpSp>
        <p:nvGrpSpPr>
          <p:cNvPr id="45" name="Google Shape;45;p7"/>
          <p:cNvGrpSpPr/>
          <p:nvPr/>
        </p:nvGrpSpPr>
        <p:grpSpPr>
          <a:xfrm>
            <a:off x="10489525" y="603024"/>
            <a:ext cx="9414056" cy="9703808"/>
            <a:chOff x="11403725" y="661200"/>
            <a:chExt cx="8353200" cy="8610300"/>
          </a:xfrm>
        </p:grpSpPr>
        <p:sp>
          <p:nvSpPr>
            <p:cNvPr id="46" name="Google Shape;46;p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7"/>
          <p:cNvSpPr txBox="1">
            <a:spLocks noGrp="1"/>
          </p:cNvSpPr>
          <p:nvPr>
            <p:ph type="title"/>
          </p:nvPr>
        </p:nvSpPr>
        <p:spPr>
          <a:xfrm>
            <a:off x="628250" y="3231125"/>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64121A"/>
                </a:solidFill>
                <a:latin typeface="Arial Black"/>
                <a:ea typeface="Arial Black"/>
                <a:cs typeface="Arial Black"/>
                <a:sym typeface="Arial Black"/>
              </a:rPr>
              <a:t>L’HEURE DES SOINS</a:t>
            </a:r>
            <a:endParaRPr dirty="0">
              <a:latin typeface="Arial Black"/>
              <a:ea typeface="Arial Black"/>
              <a:cs typeface="Arial Black"/>
              <a:sym typeface="Arial Black"/>
            </a:endParaRPr>
          </a:p>
        </p:txBody>
      </p:sp>
      <p:sp>
        <p:nvSpPr>
          <p:cNvPr id="50" name="Google Shape;50;p7"/>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actonncds.org</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2" name="Google Shape;52;p7"/>
          <p:cNvSpPr txBox="1"/>
          <p:nvPr/>
        </p:nvSpPr>
        <p:spPr>
          <a:xfrm rot="-659960">
            <a:off x="3003682" y="4890191"/>
            <a:ext cx="14284784" cy="22602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470"/>
              </a:lnSpc>
              <a:spcBef>
                <a:spcPts val="0"/>
              </a:spcBef>
              <a:spcAft>
                <a:spcPts val="0"/>
              </a:spcAft>
              <a:buClr>
                <a:srgbClr val="000000"/>
              </a:buClr>
              <a:buSzTx/>
              <a:buFont typeface="Arial"/>
              <a:buNone/>
              <a:tabLst/>
              <a:defRPr/>
            </a:pPr>
            <a:r>
              <a:rPr kumimoji="0" lang="en-US" sz="15300" b="1" i="0" u="none" strike="noStrike" kern="0" cap="none" spc="0" normalizeH="0" baseline="0" noProof="0" dirty="0">
                <a:ln>
                  <a:noFill/>
                </a:ln>
                <a:solidFill>
                  <a:srgbClr val="FFFFFF"/>
                </a:solidFill>
                <a:effectLst/>
                <a:uLnTx/>
                <a:uFillTx/>
                <a:latin typeface="Caveat"/>
                <a:ea typeface="Caveat"/>
                <a:cs typeface="Caveat"/>
                <a:sym typeface="Caveat"/>
              </a:rPr>
              <a:t>pour les </a:t>
            </a:r>
            <a:r>
              <a:rPr kumimoji="0" lang="en-US" sz="15300" b="1" i="0" u="none" strike="noStrike" kern="0" cap="none" spc="0" normalizeH="0" baseline="0" noProof="0" dirty="0" err="1">
                <a:ln>
                  <a:noFill/>
                </a:ln>
                <a:solidFill>
                  <a:srgbClr val="FFFFFF"/>
                </a:solidFill>
                <a:effectLst/>
                <a:uLnTx/>
                <a:uFillTx/>
                <a:latin typeface="Caveat"/>
                <a:ea typeface="Caveat"/>
                <a:cs typeface="Caveat"/>
                <a:sym typeface="Caveat"/>
              </a:rPr>
              <a:t>personnes</a:t>
            </a:r>
            <a:endParaRPr kumimoji="0" sz="153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3" name="Google Shape;53;p7"/>
          <p:cNvPicPr preferRelativeResize="0"/>
          <p:nvPr/>
        </p:nvPicPr>
        <p:blipFill>
          <a:blip r:embed="rId5"/>
          <a:srcRect/>
          <a:stretch/>
        </p:blipFill>
        <p:spPr>
          <a:xfrm>
            <a:off x="268825" y="-226650"/>
            <a:ext cx="4011901" cy="4011901"/>
          </a:xfrm>
          <a:prstGeom prst="rect">
            <a:avLst/>
          </a:prstGeom>
          <a:noFill/>
          <a:ln>
            <a:noFill/>
          </a:ln>
        </p:spPr>
      </p:pic>
      <p:pic>
        <p:nvPicPr>
          <p:cNvPr id="55" name="Google Shape;55;p7"/>
          <p:cNvPicPr preferRelativeResize="0"/>
          <p:nvPr/>
        </p:nvPicPr>
        <p:blipFill>
          <a:blip r:embed="rId6">
            <a:alphaModFix/>
          </a:blip>
          <a:stretch>
            <a:fillRect/>
          </a:stretch>
        </p:blipFill>
        <p:spPr>
          <a:xfrm>
            <a:off x="7748588" y="9924925"/>
            <a:ext cx="2925450" cy="863852"/>
          </a:xfrm>
          <a:prstGeom prst="rect">
            <a:avLst/>
          </a:prstGeom>
          <a:noFill/>
          <a:ln>
            <a:noFill/>
          </a:ln>
        </p:spPr>
      </p:pic>
      <p:sp>
        <p:nvSpPr>
          <p:cNvPr id="2" name="Google Shape;48;p7">
            <a:extLst>
              <a:ext uri="{FF2B5EF4-FFF2-40B4-BE49-F238E27FC236}">
                <a16:creationId xmlns:a16="http://schemas.microsoft.com/office/drawing/2014/main" id="{7FD5DD45-3F0D-133A-0981-65B95040791B}"/>
              </a:ext>
            </a:extLst>
          </p:cNvPr>
          <p:cNvSpPr txBox="1"/>
          <p:nvPr/>
        </p:nvSpPr>
        <p:spPr>
          <a:xfrm>
            <a:off x="835938" y="8920563"/>
            <a:ext cx="9748825" cy="1396531"/>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Semaine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d’action</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mondiale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sur les MNT</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750" b="1" i="0" u="none" strike="noStrike" kern="0" cap="none" spc="0" normalizeH="0" baseline="0" noProof="0" dirty="0" err="1">
                <a:ln>
                  <a:noFill/>
                </a:ln>
                <a:solidFill>
                  <a:srgbClr val="64121A"/>
                </a:solidFill>
                <a:effectLst/>
                <a:uLnTx/>
                <a:uFillTx/>
                <a:latin typeface="Arial"/>
                <a:ea typeface="Arial"/>
                <a:cs typeface="Arial"/>
                <a:sym typeface="Arial"/>
              </a:rPr>
              <a:t>Septe</a:t>
            </a:r>
            <a:r>
              <a:rPr lang="en-US" sz="3750" b="1" dirty="0" err="1">
                <a:solidFill>
                  <a:srgbClr val="64121A"/>
                </a:solidFill>
              </a:rPr>
              <a:t>mbre</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3">
            <a:alphaModFix/>
          </a:blip>
          <a:srcRect/>
          <a:stretch/>
        </p:blipFill>
        <p:spPr>
          <a:xfrm>
            <a:off x="0" y="0"/>
            <a:ext cx="20104103" cy="11308555"/>
          </a:xfrm>
          <a:prstGeom prst="rect">
            <a:avLst/>
          </a:prstGeom>
          <a:noFill/>
          <a:ln>
            <a:noFill/>
          </a:ln>
        </p:spPr>
      </p:pic>
      <p:pic>
        <p:nvPicPr>
          <p:cNvPr id="61" name="Google Shape;61;p8"/>
          <p:cNvPicPr preferRelativeResize="0"/>
          <p:nvPr/>
        </p:nvPicPr>
        <p:blipFill rotWithShape="1">
          <a:blip r:embed="rId4">
            <a:alphaModFix/>
          </a:blip>
          <a:srcRect l="21875" t="-3610" r="21875" b="3610"/>
          <a:stretch/>
        </p:blipFill>
        <p:spPr>
          <a:xfrm>
            <a:off x="11011992" y="939945"/>
            <a:ext cx="8369100" cy="8369100"/>
          </a:xfrm>
          <a:prstGeom prst="ellipse">
            <a:avLst/>
          </a:prstGeom>
          <a:noFill/>
          <a:ln>
            <a:noFill/>
          </a:ln>
        </p:spPr>
      </p:pic>
      <p:grpSp>
        <p:nvGrpSpPr>
          <p:cNvPr id="62" name="Google Shape;62;p8"/>
          <p:cNvGrpSpPr/>
          <p:nvPr/>
        </p:nvGrpSpPr>
        <p:grpSpPr>
          <a:xfrm>
            <a:off x="10489525" y="603024"/>
            <a:ext cx="9414056" cy="9703808"/>
            <a:chOff x="11403725" y="661200"/>
            <a:chExt cx="8353200" cy="8610300"/>
          </a:xfrm>
        </p:grpSpPr>
        <p:sp>
          <p:nvSpPr>
            <p:cNvPr id="63" name="Google Shape;63;p8"/>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8"/>
          <p:cNvSpPr txBox="1">
            <a:spLocks noGrp="1"/>
          </p:cNvSpPr>
          <p:nvPr>
            <p:ph type="title"/>
          </p:nvPr>
        </p:nvSpPr>
        <p:spPr>
          <a:xfrm>
            <a:off x="628250" y="3231125"/>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64121A"/>
                </a:solidFill>
                <a:latin typeface="Arial Black"/>
                <a:ea typeface="Arial Black"/>
                <a:cs typeface="Arial Black"/>
                <a:sym typeface="Arial Black"/>
              </a:rPr>
              <a:t>L’HEURE DES SOINS</a:t>
            </a:r>
            <a:endParaRPr dirty="0">
              <a:latin typeface="Arial Black"/>
              <a:ea typeface="Arial Black"/>
              <a:cs typeface="Arial Black"/>
              <a:sym typeface="Arial Black"/>
            </a:endParaRPr>
          </a:p>
        </p:txBody>
      </p:sp>
      <p:sp>
        <p:nvSpPr>
          <p:cNvPr id="67" name="Google Shape;67;p8"/>
          <p:cNvSpPr txBox="1">
            <a:spLocks noGrp="1"/>
          </p:cNvSpPr>
          <p:nvPr>
            <p:ph type="dt" idx="10"/>
          </p:nvPr>
        </p:nvSpPr>
        <p:spPr>
          <a:xfrm>
            <a:off x="16583404" y="10155835"/>
            <a:ext cx="29058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68" name="Google Shape;68;p8"/>
          <p:cNvSpPr txBox="1">
            <a:spLocks noGrp="1"/>
          </p:cNvSpPr>
          <p:nvPr>
            <p:ph type="ftr" idx="11"/>
          </p:nvPr>
        </p:nvSpPr>
        <p:spPr>
          <a:xfrm>
            <a:off x="12697353" y="10202529"/>
            <a:ext cx="26694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69" name="Google Shape;69;p8"/>
          <p:cNvSpPr txBox="1"/>
          <p:nvPr/>
        </p:nvSpPr>
        <p:spPr>
          <a:xfrm rot="-659967">
            <a:off x="-923823" y="6323863"/>
            <a:ext cx="13191847" cy="2363724"/>
          </a:xfrm>
          <a:prstGeom prst="rect">
            <a:avLst/>
          </a:prstGeom>
          <a:noFill/>
          <a:ln>
            <a:noFill/>
          </a:ln>
        </p:spPr>
        <p:txBody>
          <a:bodyPr spcFirstLastPara="1" wrap="square" lIns="0" tIns="0" rIns="0" bIns="0" anchor="t" anchorCtr="0">
            <a:spAutoFit/>
          </a:bodyPr>
          <a:lstStyle/>
          <a:p>
            <a:pPr marL="0" lvl="0" indent="0" algn="r" rtl="0">
              <a:lnSpc>
                <a:spcPct val="60000"/>
              </a:lnSpc>
              <a:spcBef>
                <a:spcPts val="0"/>
              </a:spcBef>
              <a:spcAft>
                <a:spcPts val="0"/>
              </a:spcAft>
              <a:buNone/>
            </a:pPr>
            <a:r>
              <a:rPr lang="en-US" sz="12800" b="1" dirty="0">
                <a:solidFill>
                  <a:srgbClr val="FFFFFF"/>
                </a:solidFill>
                <a:latin typeface="Caveat"/>
                <a:ea typeface="Caveat"/>
                <a:cs typeface="Caveat"/>
                <a:sym typeface="Caveat"/>
              </a:rPr>
              <a:t>pour le personnel de </a:t>
            </a:r>
            <a:r>
              <a:rPr lang="en-US" sz="12800" b="1" dirty="0" err="1">
                <a:solidFill>
                  <a:srgbClr val="FFFFFF"/>
                </a:solidFill>
                <a:latin typeface="Caveat"/>
                <a:ea typeface="Caveat"/>
                <a:cs typeface="Caveat"/>
                <a:sym typeface="Caveat"/>
              </a:rPr>
              <a:t>santé</a:t>
            </a:r>
            <a:endParaRPr sz="12800" dirty="0">
              <a:latin typeface="Caveat"/>
              <a:ea typeface="Caveat"/>
              <a:cs typeface="Caveat"/>
              <a:sym typeface="Caveat"/>
            </a:endParaRPr>
          </a:p>
        </p:txBody>
      </p:sp>
      <p:pic>
        <p:nvPicPr>
          <p:cNvPr id="70" name="Google Shape;70;p8"/>
          <p:cNvPicPr preferRelativeResize="0"/>
          <p:nvPr/>
        </p:nvPicPr>
        <p:blipFill>
          <a:blip r:embed="rId5"/>
          <a:srcRect/>
          <a:stretch/>
        </p:blipFill>
        <p:spPr>
          <a:xfrm>
            <a:off x="268825" y="-226650"/>
            <a:ext cx="4011901" cy="4011901"/>
          </a:xfrm>
          <a:prstGeom prst="rect">
            <a:avLst/>
          </a:prstGeom>
          <a:noFill/>
          <a:ln>
            <a:noFill/>
          </a:ln>
        </p:spPr>
      </p:pic>
      <p:pic>
        <p:nvPicPr>
          <p:cNvPr id="72" name="Google Shape;72;p8"/>
          <p:cNvPicPr preferRelativeResize="0"/>
          <p:nvPr/>
        </p:nvPicPr>
        <p:blipFill>
          <a:blip r:embed="rId6">
            <a:alphaModFix/>
          </a:blip>
          <a:stretch>
            <a:fillRect/>
          </a:stretch>
        </p:blipFill>
        <p:spPr>
          <a:xfrm>
            <a:off x="7748588" y="9924925"/>
            <a:ext cx="2925450" cy="863852"/>
          </a:xfrm>
          <a:prstGeom prst="rect">
            <a:avLst/>
          </a:prstGeom>
          <a:noFill/>
          <a:ln>
            <a:noFill/>
          </a:ln>
        </p:spPr>
      </p:pic>
      <p:sp>
        <p:nvSpPr>
          <p:cNvPr id="2" name="Google Shape;48;p7">
            <a:extLst>
              <a:ext uri="{FF2B5EF4-FFF2-40B4-BE49-F238E27FC236}">
                <a16:creationId xmlns:a16="http://schemas.microsoft.com/office/drawing/2014/main" id="{CD0628A2-2F04-EEE4-0BAA-5CAB473A7FE0}"/>
              </a:ext>
            </a:extLst>
          </p:cNvPr>
          <p:cNvSpPr txBox="1"/>
          <p:nvPr/>
        </p:nvSpPr>
        <p:spPr>
          <a:xfrm>
            <a:off x="835938" y="8920563"/>
            <a:ext cx="9748825" cy="1396531"/>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Semaine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d’action</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mondiale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sur les MNT</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750" b="1" i="0" u="none" strike="noStrike" kern="0" cap="none" spc="0" normalizeH="0" baseline="0" noProof="0" dirty="0" err="1">
                <a:ln>
                  <a:noFill/>
                </a:ln>
                <a:solidFill>
                  <a:srgbClr val="64121A"/>
                </a:solidFill>
                <a:effectLst/>
                <a:uLnTx/>
                <a:uFillTx/>
                <a:latin typeface="Arial"/>
                <a:ea typeface="Arial"/>
                <a:cs typeface="Arial"/>
                <a:sym typeface="Arial"/>
              </a:rPr>
              <a:t>Septe</a:t>
            </a:r>
            <a:r>
              <a:rPr lang="en-US" sz="3750" b="1" dirty="0" err="1">
                <a:solidFill>
                  <a:srgbClr val="64121A"/>
                </a:solidFill>
              </a:rPr>
              <a:t>mbre</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3">
            <a:alphaModFix/>
          </a:blip>
          <a:srcRect/>
          <a:stretch/>
        </p:blipFill>
        <p:spPr>
          <a:xfrm>
            <a:off x="0" y="0"/>
            <a:ext cx="20104099" cy="11308555"/>
          </a:xfrm>
          <a:prstGeom prst="rect">
            <a:avLst/>
          </a:prstGeom>
          <a:noFill/>
          <a:ln>
            <a:noFill/>
          </a:ln>
        </p:spPr>
      </p:pic>
      <p:pic>
        <p:nvPicPr>
          <p:cNvPr id="78" name="Google Shape;78;p9"/>
          <p:cNvPicPr preferRelativeResize="0"/>
          <p:nvPr/>
        </p:nvPicPr>
        <p:blipFill rotWithShape="1">
          <a:blip r:embed="rId4">
            <a:alphaModFix/>
          </a:blip>
          <a:srcRect l="16647" r="16654"/>
          <a:stretch/>
        </p:blipFill>
        <p:spPr>
          <a:xfrm>
            <a:off x="10869444" y="958952"/>
            <a:ext cx="8601600" cy="8601600"/>
          </a:xfrm>
          <a:prstGeom prst="ellipse">
            <a:avLst/>
          </a:prstGeom>
          <a:noFill/>
          <a:ln>
            <a:noFill/>
          </a:ln>
        </p:spPr>
      </p:pic>
      <p:grpSp>
        <p:nvGrpSpPr>
          <p:cNvPr id="79" name="Google Shape;79;p9"/>
          <p:cNvGrpSpPr/>
          <p:nvPr/>
        </p:nvGrpSpPr>
        <p:grpSpPr>
          <a:xfrm>
            <a:off x="10507233" y="656430"/>
            <a:ext cx="9308806" cy="9595318"/>
            <a:chOff x="11403725" y="661200"/>
            <a:chExt cx="8353200" cy="8610300"/>
          </a:xfrm>
        </p:grpSpPr>
        <p:sp>
          <p:nvSpPr>
            <p:cNvPr id="80" name="Google Shape;80;p9"/>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9"/>
          <p:cNvSpPr txBox="1"/>
          <p:nvPr/>
        </p:nvSpPr>
        <p:spPr>
          <a:xfrm>
            <a:off x="615553" y="8784111"/>
            <a:ext cx="9891680" cy="1396531"/>
          </a:xfrm>
          <a:prstGeom prst="rect">
            <a:avLst/>
          </a:prstGeom>
          <a:noFill/>
          <a:ln>
            <a:noFill/>
          </a:ln>
        </p:spPr>
        <p:txBody>
          <a:bodyPr spcFirstLastPara="1" wrap="square" lIns="0" tIns="11425" rIns="0" bIns="0" anchor="t" anchorCtr="0">
            <a:spAutoFit/>
          </a:bodyPr>
          <a:lstStyle/>
          <a:p>
            <a:pPr marL="12700" lvl="0" indent="0" algn="l" rtl="0">
              <a:lnSpc>
                <a:spcPct val="119866"/>
              </a:lnSpc>
              <a:spcBef>
                <a:spcPts val="0"/>
              </a:spcBef>
              <a:spcAft>
                <a:spcPts val="0"/>
              </a:spcAft>
              <a:buNone/>
            </a:pPr>
            <a:r>
              <a:rPr lang="es-ES" sz="3750" b="1" dirty="0" err="1">
                <a:solidFill>
                  <a:srgbClr val="EE7622"/>
                </a:solidFill>
                <a:latin typeface="Arial"/>
                <a:ea typeface="Arial"/>
                <a:cs typeface="Arial"/>
                <a:sym typeface="Arial"/>
              </a:rPr>
              <a:t>Semaine</a:t>
            </a:r>
            <a:r>
              <a:rPr lang="es-ES" sz="3750" b="1" dirty="0">
                <a:solidFill>
                  <a:srgbClr val="EE7622"/>
                </a:solidFill>
                <a:latin typeface="Arial"/>
                <a:ea typeface="Arial"/>
                <a:cs typeface="Arial"/>
                <a:sym typeface="Arial"/>
              </a:rPr>
              <a:t> </a:t>
            </a:r>
            <a:r>
              <a:rPr lang="es-ES" sz="3750" b="1" dirty="0" err="1">
                <a:solidFill>
                  <a:srgbClr val="EE7622"/>
                </a:solidFill>
                <a:latin typeface="Arial"/>
                <a:ea typeface="Arial"/>
                <a:cs typeface="Arial"/>
                <a:sym typeface="Arial"/>
              </a:rPr>
              <a:t>d’action</a:t>
            </a:r>
            <a:r>
              <a:rPr lang="es-ES" sz="3750" b="1" dirty="0">
                <a:solidFill>
                  <a:srgbClr val="EE7622"/>
                </a:solidFill>
                <a:latin typeface="Arial"/>
                <a:ea typeface="Arial"/>
                <a:cs typeface="Arial"/>
                <a:sym typeface="Arial"/>
              </a:rPr>
              <a:t> </a:t>
            </a:r>
            <a:r>
              <a:rPr lang="es-ES" sz="3750" b="1" dirty="0" err="1">
                <a:solidFill>
                  <a:srgbClr val="EE7622"/>
                </a:solidFill>
                <a:latin typeface="Arial"/>
                <a:ea typeface="Arial"/>
                <a:cs typeface="Arial"/>
                <a:sym typeface="Arial"/>
              </a:rPr>
              <a:t>mondiale</a:t>
            </a:r>
            <a:r>
              <a:rPr lang="es-ES" sz="3750" b="1" dirty="0">
                <a:solidFill>
                  <a:srgbClr val="EE7622"/>
                </a:solidFill>
                <a:latin typeface="Arial"/>
                <a:ea typeface="Arial"/>
                <a:cs typeface="Arial"/>
                <a:sym typeface="Arial"/>
              </a:rPr>
              <a:t> sur les MNT</a:t>
            </a:r>
          </a:p>
          <a:p>
            <a:pPr marL="12700" lvl="0" indent="0" algn="l" rtl="0">
              <a:lnSpc>
                <a:spcPct val="119866"/>
              </a:lnSpc>
              <a:spcBef>
                <a:spcPts val="0"/>
              </a:spcBef>
              <a:spcAft>
                <a:spcPts val="0"/>
              </a:spcAft>
              <a:buNone/>
            </a:pPr>
            <a:r>
              <a:rPr lang="es-ES" sz="3750" b="1" dirty="0">
                <a:solidFill>
                  <a:srgbClr val="EE7622"/>
                </a:solidFill>
              </a:rPr>
              <a:t>14-21 </a:t>
            </a:r>
            <a:r>
              <a:rPr lang="es-ES" sz="3750" b="1" dirty="0" err="1">
                <a:solidFill>
                  <a:srgbClr val="EE7622"/>
                </a:solidFill>
              </a:rPr>
              <a:t>Septembre</a:t>
            </a:r>
            <a:r>
              <a:rPr lang="es-ES" sz="3750" b="1" dirty="0">
                <a:solidFill>
                  <a:srgbClr val="EE7622"/>
                </a:solidFill>
              </a:rPr>
              <a:t> 2023</a:t>
            </a:r>
            <a:endParaRPr sz="3750" dirty="0">
              <a:latin typeface="Arial"/>
              <a:ea typeface="Arial"/>
              <a:cs typeface="Arial"/>
              <a:sym typeface="Arial"/>
            </a:endParaRPr>
          </a:p>
        </p:txBody>
      </p:sp>
      <p:sp>
        <p:nvSpPr>
          <p:cNvPr id="83" name="Google Shape;83;p9"/>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84" name="Google Shape;84;p9"/>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85" name="Google Shape;85;p9"/>
          <p:cNvSpPr txBox="1"/>
          <p:nvPr/>
        </p:nvSpPr>
        <p:spPr>
          <a:xfrm rot="-479604">
            <a:off x="2783037" y="5389439"/>
            <a:ext cx="11895677" cy="1989720"/>
          </a:xfrm>
          <a:prstGeom prst="rect">
            <a:avLst/>
          </a:prstGeom>
          <a:noFill/>
          <a:ln>
            <a:noFill/>
          </a:ln>
        </p:spPr>
        <p:txBody>
          <a:bodyPr spcFirstLastPara="1" wrap="square" lIns="0" tIns="0" rIns="0" bIns="0" anchor="t" anchorCtr="0">
            <a:spAutoFit/>
          </a:bodyPr>
          <a:lstStyle/>
          <a:p>
            <a:pPr marL="0" lvl="0" indent="0" algn="l" rtl="0">
              <a:lnSpc>
                <a:spcPct val="96470"/>
              </a:lnSpc>
              <a:spcBef>
                <a:spcPts val="0"/>
              </a:spcBef>
              <a:spcAft>
                <a:spcPts val="0"/>
              </a:spcAft>
              <a:buNone/>
            </a:pPr>
            <a:r>
              <a:rPr lang="en-US" sz="13400" b="1" dirty="0">
                <a:solidFill>
                  <a:srgbClr val="FDC646"/>
                </a:solidFill>
                <a:latin typeface="Caveat"/>
                <a:ea typeface="Caveat"/>
                <a:cs typeface="Caveat"/>
                <a:sym typeface="Caveat"/>
              </a:rPr>
              <a:t>pour les </a:t>
            </a:r>
            <a:r>
              <a:rPr lang="en-US" sz="13400" b="1" dirty="0" err="1">
                <a:solidFill>
                  <a:srgbClr val="FDC646"/>
                </a:solidFill>
                <a:latin typeface="Caveat"/>
                <a:ea typeface="Caveat"/>
                <a:cs typeface="Caveat"/>
                <a:sym typeface="Caveat"/>
              </a:rPr>
              <a:t>jeunes</a:t>
            </a:r>
            <a:endParaRPr sz="13400" dirty="0">
              <a:latin typeface="Caveat"/>
              <a:ea typeface="Caveat"/>
              <a:cs typeface="Caveat"/>
              <a:sym typeface="Caveat"/>
            </a:endParaRPr>
          </a:p>
        </p:txBody>
      </p:sp>
      <p:sp>
        <p:nvSpPr>
          <p:cNvPr id="86" name="Google Shape;86;p9"/>
          <p:cNvSpPr txBox="1">
            <a:spLocks noGrp="1"/>
          </p:cNvSpPr>
          <p:nvPr>
            <p:ph type="title"/>
          </p:nvPr>
        </p:nvSpPr>
        <p:spPr>
          <a:xfrm>
            <a:off x="545400" y="3603950"/>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EE7622"/>
                </a:solidFill>
                <a:latin typeface="Arial Black"/>
                <a:ea typeface="Arial Black"/>
                <a:cs typeface="Arial Black"/>
                <a:sym typeface="Arial Black"/>
              </a:rPr>
              <a:t>L’HEURE DES SOINS</a:t>
            </a:r>
            <a:endParaRPr dirty="0">
              <a:solidFill>
                <a:srgbClr val="EE7622"/>
              </a:solidFill>
              <a:latin typeface="Arial Black"/>
              <a:ea typeface="Arial Black"/>
              <a:cs typeface="Arial Black"/>
              <a:sym typeface="Arial Black"/>
            </a:endParaRPr>
          </a:p>
        </p:txBody>
      </p:sp>
      <p:pic>
        <p:nvPicPr>
          <p:cNvPr id="87" name="Google Shape;87;p9"/>
          <p:cNvPicPr preferRelativeResize="0"/>
          <p:nvPr/>
        </p:nvPicPr>
        <p:blipFill>
          <a:blip r:embed="rId5"/>
          <a:srcRect/>
          <a:stretch/>
        </p:blipFill>
        <p:spPr>
          <a:xfrm>
            <a:off x="268825" y="-226650"/>
            <a:ext cx="4011901" cy="4011901"/>
          </a:xfrm>
          <a:prstGeom prst="rect">
            <a:avLst/>
          </a:prstGeom>
          <a:noFill/>
          <a:ln>
            <a:noFill/>
          </a:ln>
        </p:spPr>
      </p:pic>
      <p:pic>
        <p:nvPicPr>
          <p:cNvPr id="89" name="Google Shape;89;p9"/>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0"/>
          <p:cNvPicPr preferRelativeResize="0"/>
          <p:nvPr/>
        </p:nvPicPr>
        <p:blipFill rotWithShape="1">
          <a:blip r:embed="rId3">
            <a:alphaModFix/>
          </a:blip>
          <a:srcRect/>
          <a:stretch/>
        </p:blipFill>
        <p:spPr>
          <a:xfrm>
            <a:off x="0" y="0"/>
            <a:ext cx="20104103" cy="11308555"/>
          </a:xfrm>
          <a:prstGeom prst="rect">
            <a:avLst/>
          </a:prstGeom>
          <a:noFill/>
          <a:ln>
            <a:noFill/>
          </a:ln>
        </p:spPr>
      </p:pic>
      <p:pic>
        <p:nvPicPr>
          <p:cNvPr id="95" name="Google Shape;95;p10"/>
          <p:cNvPicPr preferRelativeResize="0"/>
          <p:nvPr/>
        </p:nvPicPr>
        <p:blipFill rotWithShape="1">
          <a:blip r:embed="rId4">
            <a:alphaModFix/>
          </a:blip>
          <a:srcRect l="29632" t="-1400" r="14118" b="1400"/>
          <a:stretch/>
        </p:blipFill>
        <p:spPr>
          <a:xfrm>
            <a:off x="10854725" y="908881"/>
            <a:ext cx="8698200" cy="8698200"/>
          </a:xfrm>
          <a:prstGeom prst="ellipse">
            <a:avLst/>
          </a:prstGeom>
          <a:noFill/>
          <a:ln>
            <a:noFill/>
          </a:ln>
        </p:spPr>
      </p:pic>
      <p:grpSp>
        <p:nvGrpSpPr>
          <p:cNvPr id="96" name="Google Shape;96;p10"/>
          <p:cNvGrpSpPr/>
          <p:nvPr/>
        </p:nvGrpSpPr>
        <p:grpSpPr>
          <a:xfrm>
            <a:off x="10489525" y="603024"/>
            <a:ext cx="9414056" cy="9703808"/>
            <a:chOff x="11403725" y="661200"/>
            <a:chExt cx="8353200" cy="8610300"/>
          </a:xfrm>
        </p:grpSpPr>
        <p:sp>
          <p:nvSpPr>
            <p:cNvPr id="97" name="Google Shape;97;p10"/>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0"/>
          <p:cNvSpPr txBox="1">
            <a:spLocks noGrp="1"/>
          </p:cNvSpPr>
          <p:nvPr>
            <p:ph type="title"/>
          </p:nvPr>
        </p:nvSpPr>
        <p:spPr>
          <a:xfrm>
            <a:off x="628250" y="3231125"/>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64121A"/>
                </a:solidFill>
                <a:latin typeface="Arial Black"/>
                <a:ea typeface="Arial Black"/>
                <a:cs typeface="Arial Black"/>
                <a:sym typeface="Arial Black"/>
              </a:rPr>
              <a:t>L’HEURE DES SOINS</a:t>
            </a:r>
            <a:endParaRPr dirty="0">
              <a:latin typeface="Arial Black"/>
              <a:ea typeface="Arial Black"/>
              <a:cs typeface="Arial Black"/>
              <a:sym typeface="Arial Black"/>
            </a:endParaRPr>
          </a:p>
        </p:txBody>
      </p:sp>
      <p:sp>
        <p:nvSpPr>
          <p:cNvPr id="101" name="Google Shape;101;p10"/>
          <p:cNvSpPr txBox="1">
            <a:spLocks noGrp="1"/>
          </p:cNvSpPr>
          <p:nvPr>
            <p:ph type="dt" idx="10"/>
          </p:nvPr>
        </p:nvSpPr>
        <p:spPr>
          <a:xfrm>
            <a:off x="16583404" y="10155835"/>
            <a:ext cx="29058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102" name="Google Shape;102;p10"/>
          <p:cNvSpPr txBox="1">
            <a:spLocks noGrp="1"/>
          </p:cNvSpPr>
          <p:nvPr>
            <p:ph type="ftr" idx="11"/>
          </p:nvPr>
        </p:nvSpPr>
        <p:spPr>
          <a:xfrm>
            <a:off x="12697353" y="10202529"/>
            <a:ext cx="26694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03" name="Google Shape;103;p10"/>
          <p:cNvSpPr txBox="1"/>
          <p:nvPr/>
        </p:nvSpPr>
        <p:spPr>
          <a:xfrm rot="-659967">
            <a:off x="1907184" y="6117055"/>
            <a:ext cx="10716433" cy="1182069"/>
          </a:xfrm>
          <a:prstGeom prst="rect">
            <a:avLst/>
          </a:prstGeom>
          <a:noFill/>
          <a:ln>
            <a:noFill/>
          </a:ln>
        </p:spPr>
        <p:txBody>
          <a:bodyPr spcFirstLastPara="1" wrap="square" lIns="0" tIns="0" rIns="0" bIns="0" anchor="t" anchorCtr="0">
            <a:spAutoFit/>
          </a:bodyPr>
          <a:lstStyle/>
          <a:p>
            <a:pPr marL="0" lvl="0" indent="0" algn="r" rtl="0">
              <a:lnSpc>
                <a:spcPct val="60000"/>
              </a:lnSpc>
              <a:spcBef>
                <a:spcPts val="0"/>
              </a:spcBef>
              <a:spcAft>
                <a:spcPts val="0"/>
              </a:spcAft>
              <a:buNone/>
            </a:pPr>
            <a:r>
              <a:rPr lang="en-US" sz="12800" b="1" dirty="0">
                <a:solidFill>
                  <a:srgbClr val="FFFFFF"/>
                </a:solidFill>
                <a:latin typeface="Caveat"/>
                <a:ea typeface="Caveat"/>
                <a:cs typeface="Caveat"/>
                <a:sym typeface="Caveat"/>
              </a:rPr>
              <a:t>pour les femmes</a:t>
            </a:r>
            <a:endParaRPr sz="12800" dirty="0">
              <a:latin typeface="Caveat"/>
              <a:ea typeface="Caveat"/>
              <a:cs typeface="Caveat"/>
              <a:sym typeface="Caveat"/>
            </a:endParaRPr>
          </a:p>
        </p:txBody>
      </p:sp>
      <p:pic>
        <p:nvPicPr>
          <p:cNvPr id="104" name="Google Shape;104;p10"/>
          <p:cNvPicPr preferRelativeResize="0"/>
          <p:nvPr/>
        </p:nvPicPr>
        <p:blipFill>
          <a:blip r:embed="rId5"/>
          <a:srcRect/>
          <a:stretch/>
        </p:blipFill>
        <p:spPr>
          <a:xfrm>
            <a:off x="268825" y="-226650"/>
            <a:ext cx="4011901" cy="4011901"/>
          </a:xfrm>
          <a:prstGeom prst="rect">
            <a:avLst/>
          </a:prstGeom>
          <a:noFill/>
          <a:ln>
            <a:noFill/>
          </a:ln>
        </p:spPr>
      </p:pic>
      <p:pic>
        <p:nvPicPr>
          <p:cNvPr id="106" name="Google Shape;106;p10"/>
          <p:cNvPicPr preferRelativeResize="0"/>
          <p:nvPr/>
        </p:nvPicPr>
        <p:blipFill>
          <a:blip r:embed="rId6">
            <a:alphaModFix/>
          </a:blip>
          <a:stretch>
            <a:fillRect/>
          </a:stretch>
        </p:blipFill>
        <p:spPr>
          <a:xfrm>
            <a:off x="7748588" y="9924925"/>
            <a:ext cx="2925450" cy="863852"/>
          </a:xfrm>
          <a:prstGeom prst="rect">
            <a:avLst/>
          </a:prstGeom>
          <a:noFill/>
          <a:ln>
            <a:noFill/>
          </a:ln>
        </p:spPr>
      </p:pic>
      <p:sp>
        <p:nvSpPr>
          <p:cNvPr id="2" name="Google Shape;48;p7">
            <a:extLst>
              <a:ext uri="{FF2B5EF4-FFF2-40B4-BE49-F238E27FC236}">
                <a16:creationId xmlns:a16="http://schemas.microsoft.com/office/drawing/2014/main" id="{A4D0D62D-01C3-9178-CB6D-038DD895787B}"/>
              </a:ext>
            </a:extLst>
          </p:cNvPr>
          <p:cNvSpPr txBox="1"/>
          <p:nvPr/>
        </p:nvSpPr>
        <p:spPr>
          <a:xfrm>
            <a:off x="835938" y="8920563"/>
            <a:ext cx="9748825" cy="1396531"/>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Semaine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d’action</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750" b="1" i="0" u="none" strike="noStrike" kern="0" cap="none" spc="0" normalizeH="0" baseline="0" noProof="0" dirty="0" err="1">
                <a:ln>
                  <a:noFill/>
                </a:ln>
                <a:solidFill>
                  <a:srgbClr val="64121A"/>
                </a:solidFill>
                <a:effectLst/>
                <a:uLnTx/>
                <a:uFillTx/>
                <a:latin typeface="Arial"/>
                <a:ea typeface="Arial"/>
                <a:cs typeface="Arial"/>
                <a:sym typeface="Arial"/>
              </a:rPr>
              <a:t>mondiale</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sur les MNT</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750" b="1" i="0" u="none" strike="noStrike" kern="0" cap="none" spc="0" normalizeH="0" baseline="0" noProof="0" dirty="0" err="1">
                <a:ln>
                  <a:noFill/>
                </a:ln>
                <a:solidFill>
                  <a:srgbClr val="64121A"/>
                </a:solidFill>
                <a:effectLst/>
                <a:uLnTx/>
                <a:uFillTx/>
                <a:latin typeface="Arial"/>
                <a:ea typeface="Arial"/>
                <a:cs typeface="Arial"/>
                <a:sym typeface="Arial"/>
              </a:rPr>
              <a:t>Septe</a:t>
            </a:r>
            <a:r>
              <a:rPr lang="en-US" sz="3750" b="1" dirty="0" err="1">
                <a:solidFill>
                  <a:srgbClr val="64121A"/>
                </a:solidFill>
              </a:rPr>
              <a:t>mbre</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0"/>
            <a:ext cx="20104101" cy="11308556"/>
          </a:xfrm>
          <a:prstGeom prst="rect">
            <a:avLst/>
          </a:prstGeom>
          <a:noFill/>
          <a:ln>
            <a:noFill/>
          </a:ln>
        </p:spPr>
      </p:pic>
      <p:sp>
        <p:nvSpPr>
          <p:cNvPr id="44" name="Google Shape;44;p7"/>
          <p:cNvSpPr txBox="1">
            <a:spLocks noGrp="1"/>
          </p:cNvSpPr>
          <p:nvPr>
            <p:ph type="ctrTitle"/>
          </p:nvPr>
        </p:nvSpPr>
        <p:spPr>
          <a:xfrm>
            <a:off x="669426" y="1010176"/>
            <a:ext cx="10563600" cy="3487478"/>
          </a:xfrm>
          <a:prstGeom prst="rect">
            <a:avLst/>
          </a:prstGeom>
          <a:noFill/>
          <a:ln>
            <a:noFill/>
          </a:ln>
        </p:spPr>
        <p:txBody>
          <a:bodyPr spcFirstLastPara="1" wrap="square" lIns="0" tIns="24750" rIns="0" bIns="0" anchor="t" anchorCtr="0">
            <a:spAutoFit/>
          </a:bodyPr>
          <a:lstStyle/>
          <a:p>
            <a:pPr marL="12700" marR="5080" lvl="0"/>
            <a:r>
              <a:rPr lang="en-US" sz="3750" b="1" dirty="0">
                <a:solidFill>
                  <a:srgbClr val="FFFFFF"/>
                </a:solidFill>
              </a:rPr>
              <a:t>Les maladies </a:t>
            </a:r>
            <a:r>
              <a:rPr lang="en-US" sz="3750" b="1" dirty="0" err="1">
                <a:solidFill>
                  <a:srgbClr val="FFFFFF"/>
                </a:solidFill>
              </a:rPr>
              <a:t>chroniques</a:t>
            </a:r>
            <a:r>
              <a:rPr lang="en-US" sz="3750" b="1" dirty="0">
                <a:solidFill>
                  <a:srgbClr val="FFFFFF"/>
                </a:solidFill>
              </a:rPr>
              <a:t> constituent un </a:t>
            </a:r>
            <a:r>
              <a:rPr lang="en-US" sz="3750" b="1" dirty="0" err="1">
                <a:solidFill>
                  <a:srgbClr val="FFFFFF"/>
                </a:solidFill>
              </a:rPr>
              <a:t>problème</a:t>
            </a:r>
            <a:r>
              <a:rPr lang="en-US" sz="3750" b="1" dirty="0">
                <a:solidFill>
                  <a:srgbClr val="FFFFFF"/>
                </a:solidFill>
              </a:rPr>
              <a:t> </a:t>
            </a:r>
            <a:r>
              <a:rPr lang="en-US" sz="3750" b="1" dirty="0" err="1">
                <a:solidFill>
                  <a:srgbClr val="FFFFFF"/>
                </a:solidFill>
              </a:rPr>
              <a:t>majeur</a:t>
            </a:r>
            <a:r>
              <a:rPr lang="en-US" sz="3750" b="1" dirty="0">
                <a:solidFill>
                  <a:srgbClr val="FFFFFF"/>
                </a:solidFill>
              </a:rPr>
              <a:t> de justice </a:t>
            </a:r>
            <a:r>
              <a:rPr lang="en-US" sz="3750" b="1" dirty="0" err="1">
                <a:solidFill>
                  <a:srgbClr val="FFFFFF"/>
                </a:solidFill>
              </a:rPr>
              <a:t>sociale</a:t>
            </a:r>
            <a:r>
              <a:rPr lang="en-US" sz="3750" b="1" dirty="0">
                <a:solidFill>
                  <a:srgbClr val="FFFFFF"/>
                </a:solidFill>
              </a:rPr>
              <a:t> au </a:t>
            </a:r>
            <a:r>
              <a:rPr lang="en-US" sz="3750" b="1" dirty="0" err="1">
                <a:solidFill>
                  <a:srgbClr val="FFFFFF"/>
                </a:solidFill>
              </a:rPr>
              <a:t>XXIe</a:t>
            </a:r>
            <a:r>
              <a:rPr lang="en-US" sz="3750" b="1" dirty="0">
                <a:solidFill>
                  <a:srgbClr val="FFFFFF"/>
                </a:solidFill>
              </a:rPr>
              <a:t> siècle : </a:t>
            </a:r>
            <a:r>
              <a:rPr lang="en-US" sz="3750" b="1" dirty="0" err="1">
                <a:solidFill>
                  <a:srgbClr val="FFFFFF"/>
                </a:solidFill>
              </a:rPr>
              <a:t>elles</a:t>
            </a:r>
            <a:r>
              <a:rPr lang="en-US" sz="3750" b="1" dirty="0">
                <a:solidFill>
                  <a:srgbClr val="FFFFFF"/>
                </a:solidFill>
              </a:rPr>
              <a:t> </a:t>
            </a:r>
            <a:r>
              <a:rPr lang="en-US" sz="3750" b="1" dirty="0" err="1">
                <a:solidFill>
                  <a:srgbClr val="FFFFFF"/>
                </a:solidFill>
              </a:rPr>
              <a:t>poussent</a:t>
            </a:r>
            <a:r>
              <a:rPr lang="en-US" sz="3750" b="1" dirty="0">
                <a:solidFill>
                  <a:srgbClr val="FFFFFF"/>
                </a:solidFill>
              </a:rPr>
              <a:t> encore plus les ménages </a:t>
            </a:r>
            <a:r>
              <a:rPr lang="en-US" sz="3750" b="1" dirty="0" err="1">
                <a:solidFill>
                  <a:srgbClr val="FFFFFF"/>
                </a:solidFill>
              </a:rPr>
              <a:t>pauvres</a:t>
            </a:r>
            <a:r>
              <a:rPr lang="en-US" sz="3750" b="1" dirty="0">
                <a:solidFill>
                  <a:srgbClr val="FFFFFF"/>
                </a:solidFill>
              </a:rPr>
              <a:t> dans la </a:t>
            </a:r>
            <a:r>
              <a:rPr lang="en-US" sz="3750" b="1" dirty="0" err="1">
                <a:solidFill>
                  <a:srgbClr val="FFFFFF"/>
                </a:solidFill>
              </a:rPr>
              <a:t>pauvreté</a:t>
            </a:r>
            <a:r>
              <a:rPr lang="en-US" sz="3750" b="1" dirty="0">
                <a:solidFill>
                  <a:srgbClr val="FFFFFF"/>
                </a:solidFill>
              </a:rPr>
              <a:t> et </a:t>
            </a:r>
            <a:r>
              <a:rPr lang="en-US" sz="3750" b="1" dirty="0" err="1">
                <a:solidFill>
                  <a:srgbClr val="FFFFFF"/>
                </a:solidFill>
              </a:rPr>
              <a:t>empêchent</a:t>
            </a:r>
            <a:r>
              <a:rPr lang="en-US" sz="3750" b="1" dirty="0">
                <a:solidFill>
                  <a:srgbClr val="FFFFFF"/>
                </a:solidFill>
              </a:rPr>
              <a:t> les pays </a:t>
            </a:r>
            <a:r>
              <a:rPr lang="en-US" sz="3750" b="1" dirty="0" err="1">
                <a:solidFill>
                  <a:srgbClr val="FFFFFF"/>
                </a:solidFill>
              </a:rPr>
              <a:t>en</a:t>
            </a:r>
            <a:r>
              <a:rPr lang="en-US" sz="3750" b="1" dirty="0">
                <a:solidFill>
                  <a:srgbClr val="FFFFFF"/>
                </a:solidFill>
              </a:rPr>
              <a:t> </a:t>
            </a:r>
            <a:r>
              <a:rPr lang="en-US" sz="3750" b="1" dirty="0" err="1">
                <a:solidFill>
                  <a:srgbClr val="FFFFFF"/>
                </a:solidFill>
              </a:rPr>
              <a:t>développement</a:t>
            </a:r>
            <a:r>
              <a:rPr lang="en-US" sz="3750" b="1" dirty="0">
                <a:solidFill>
                  <a:srgbClr val="FFFFFF"/>
                </a:solidFill>
              </a:rPr>
              <a:t> de </a:t>
            </a:r>
            <a:r>
              <a:rPr lang="en-US" sz="3750" b="1" dirty="0" err="1">
                <a:solidFill>
                  <a:srgbClr val="FFFFFF"/>
                </a:solidFill>
              </a:rPr>
              <a:t>parvenir</a:t>
            </a:r>
            <a:r>
              <a:rPr lang="en-US" sz="3750" b="1" dirty="0">
                <a:solidFill>
                  <a:srgbClr val="FFFFFF"/>
                </a:solidFill>
              </a:rPr>
              <a:t> </a:t>
            </a:r>
            <a:r>
              <a:rPr lang="en-US" sz="3750" b="1" dirty="0" err="1">
                <a:solidFill>
                  <a:srgbClr val="FFFFFF"/>
                </a:solidFill>
              </a:rPr>
              <a:t>à</a:t>
            </a:r>
            <a:r>
              <a:rPr lang="en-US" sz="3750" b="1" dirty="0">
                <a:solidFill>
                  <a:srgbClr val="FFFFFF"/>
                </a:solidFill>
              </a:rPr>
              <a:t> des </a:t>
            </a:r>
            <a:r>
              <a:rPr lang="en-US" sz="3750" b="1" dirty="0" err="1">
                <a:solidFill>
                  <a:srgbClr val="FFFFFF"/>
                </a:solidFill>
              </a:rPr>
              <a:t>économies</a:t>
            </a:r>
            <a:r>
              <a:rPr lang="en-US" sz="3750" b="1" dirty="0">
                <a:solidFill>
                  <a:srgbClr val="FFFFFF"/>
                </a:solidFill>
              </a:rPr>
              <a:t> fortes et durables.</a:t>
            </a:r>
            <a:endParaRPr sz="3750" dirty="0">
              <a:latin typeface="Arial"/>
              <a:ea typeface="Arial"/>
              <a:cs typeface="Arial"/>
              <a:sym typeface="Arial"/>
            </a:endParaRPr>
          </a:p>
        </p:txBody>
      </p:sp>
      <p:sp>
        <p:nvSpPr>
          <p:cNvPr id="47" name="Google Shape;47;p7"/>
          <p:cNvSpPr txBox="1">
            <a:spLocks noGrp="1"/>
          </p:cNvSpPr>
          <p:nvPr>
            <p:ph type="ftr" idx="11"/>
          </p:nvPr>
        </p:nvSpPr>
        <p:spPr>
          <a:xfrm>
            <a:off x="4624853" y="10168975"/>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dirty="0">
                <a:ln>
                  <a:noFill/>
                </a:ln>
                <a:solidFill>
                  <a:srgbClr val="FFFFFF"/>
                </a:solidFill>
                <a:effectLst/>
                <a:uLnTx/>
                <a:uFillTx/>
                <a:latin typeface="Arial"/>
                <a:cs typeface="Arial"/>
                <a:sym typeface="Arial"/>
              </a:rPr>
              <a:t>#ActOnNCDs</a:t>
            </a:r>
            <a:endParaRPr kumimoji="0" sz="3300" b="1" i="0" u="none" strike="noStrike" kern="0" cap="none" spc="0" normalizeH="0" baseline="0" noProof="0" dirty="0">
              <a:ln>
                <a:noFill/>
              </a:ln>
              <a:solidFill>
                <a:srgbClr val="FFFFFF"/>
              </a:solidFill>
              <a:effectLst/>
              <a:uLnTx/>
              <a:uFillTx/>
              <a:latin typeface="Arial"/>
              <a:cs typeface="Arial"/>
              <a:sym typeface="Arial"/>
            </a:endParaRPr>
          </a:p>
        </p:txBody>
      </p:sp>
      <p:sp>
        <p:nvSpPr>
          <p:cNvPr id="45" name="Google Shape;45;p7"/>
          <p:cNvSpPr txBox="1"/>
          <p:nvPr/>
        </p:nvSpPr>
        <p:spPr>
          <a:xfrm>
            <a:off x="669426" y="5201325"/>
            <a:ext cx="10372800" cy="810000"/>
          </a:xfrm>
          <a:prstGeom prst="rect">
            <a:avLst/>
          </a:prstGeom>
          <a:noFill/>
          <a:ln>
            <a:noFill/>
          </a:ln>
        </p:spPr>
        <p:txBody>
          <a:bodyPr spcFirstLastPara="1" wrap="square" lIns="0" tIns="171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150" b="0" i="0" u="none" strike="noStrike" kern="0" cap="none" spc="0" normalizeH="0" baseline="0" noProof="0" dirty="0">
                <a:ln>
                  <a:noFill/>
                </a:ln>
                <a:solidFill>
                  <a:srgbClr val="64121A"/>
                </a:solidFill>
                <a:effectLst/>
                <a:uLnTx/>
                <a:uFillTx/>
                <a:latin typeface="Arial Black"/>
                <a:ea typeface="Arial Black"/>
                <a:cs typeface="Arial Black"/>
                <a:sym typeface="Arial Black"/>
              </a:rPr>
              <a:t>L’HEURE DES SOINS</a:t>
            </a:r>
            <a:endParaRPr kumimoji="0" sz="5150" b="0"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sp>
        <p:nvSpPr>
          <p:cNvPr id="48" name="Google Shape;48;p7"/>
          <p:cNvSpPr txBox="1"/>
          <p:nvPr/>
        </p:nvSpPr>
        <p:spPr>
          <a:xfrm>
            <a:off x="8480183" y="10125045"/>
            <a:ext cx="2905760" cy="581660"/>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FFFFFF"/>
                </a:solidFill>
                <a:effectLst/>
                <a:uLnTx/>
                <a:uFillTx/>
                <a:latin typeface="Arial"/>
                <a:ea typeface="Arial"/>
                <a:cs typeface="Arial"/>
                <a:sym typeface="Arial"/>
              </a:rPr>
              <a:t>actonncds.org</a:t>
            </a:r>
            <a:endParaRPr kumimoji="0" sz="3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 name="Google Shape;49;p7"/>
          <p:cNvSpPr txBox="1"/>
          <p:nvPr/>
        </p:nvSpPr>
        <p:spPr>
          <a:xfrm rot="-420018">
            <a:off x="4496196" y="5963266"/>
            <a:ext cx="7260189" cy="126880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588"/>
              </a:lnSpc>
              <a:spcBef>
                <a:spcPts val="0"/>
              </a:spcBef>
              <a:spcAft>
                <a:spcPts val="0"/>
              </a:spcAft>
              <a:buClr>
                <a:srgbClr val="000000"/>
              </a:buClr>
              <a:buSzTx/>
              <a:buFont typeface="Arial"/>
              <a:buNone/>
              <a:tabLst/>
              <a:defRPr/>
            </a:pPr>
            <a:r>
              <a:rPr lang="en-US" sz="8500" b="1" dirty="0">
                <a:solidFill>
                  <a:srgbClr val="FFFFFF"/>
                </a:solidFill>
                <a:latin typeface="Caveat"/>
                <a:ea typeface="Caveat"/>
                <a:cs typeface="Caveat"/>
                <a:sym typeface="Caveat"/>
              </a:rPr>
              <a:t>pour les </a:t>
            </a:r>
            <a:r>
              <a:rPr lang="en-US" sz="8500" b="1" dirty="0" err="1">
                <a:solidFill>
                  <a:srgbClr val="FFFFFF"/>
                </a:solidFill>
                <a:latin typeface="Caveat"/>
                <a:ea typeface="Caveat"/>
                <a:cs typeface="Caveat"/>
                <a:sym typeface="Caveat"/>
              </a:rPr>
              <a:t>économies</a:t>
            </a:r>
            <a:endParaRPr kumimoji="0" sz="85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1" name="Google Shape;51;p7"/>
          <p:cNvPicPr preferRelativeResize="0"/>
          <p:nvPr/>
        </p:nvPicPr>
        <p:blipFill>
          <a:blip r:embed="rId4">
            <a:alphaModFix/>
          </a:blip>
          <a:stretch>
            <a:fillRect/>
          </a:stretch>
        </p:blipFill>
        <p:spPr>
          <a:xfrm>
            <a:off x="16369888" y="9924925"/>
            <a:ext cx="2925450" cy="863852"/>
          </a:xfrm>
          <a:prstGeom prst="rect">
            <a:avLst/>
          </a:prstGeom>
          <a:noFill/>
          <a:ln>
            <a:noFill/>
          </a:ln>
        </p:spPr>
      </p:pic>
      <p:pic>
        <p:nvPicPr>
          <p:cNvPr id="52" name="Google Shape;52;p7"/>
          <p:cNvPicPr preferRelativeResize="0"/>
          <p:nvPr/>
        </p:nvPicPr>
        <p:blipFill rotWithShape="1">
          <a:blip r:embed="rId5">
            <a:alphaModFix/>
          </a:blip>
          <a:srcRect l="19617" t="-1100" r="24475" b="1100"/>
          <a:stretch/>
        </p:blipFill>
        <p:spPr>
          <a:xfrm>
            <a:off x="11385943" y="903673"/>
            <a:ext cx="8187300" cy="8187300"/>
          </a:xfrm>
          <a:prstGeom prst="ellipse">
            <a:avLst/>
          </a:prstGeom>
          <a:noFill/>
          <a:ln>
            <a:noFill/>
          </a:ln>
        </p:spPr>
      </p:pic>
      <p:grpSp>
        <p:nvGrpSpPr>
          <p:cNvPr id="53" name="Google Shape;53;p7"/>
          <p:cNvGrpSpPr/>
          <p:nvPr/>
        </p:nvGrpSpPr>
        <p:grpSpPr>
          <a:xfrm>
            <a:off x="11042220" y="615783"/>
            <a:ext cx="8861075" cy="9133806"/>
            <a:chOff x="11403725" y="661200"/>
            <a:chExt cx="8353200" cy="8610300"/>
          </a:xfrm>
        </p:grpSpPr>
        <p:sp>
          <p:nvSpPr>
            <p:cNvPr id="54" name="Google Shape;54;p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6" name="Google Shape;56;p7"/>
          <p:cNvPicPr preferRelativeResize="0"/>
          <p:nvPr/>
        </p:nvPicPr>
        <p:blipFill>
          <a:blip r:embed="rId6"/>
          <a:srcRect/>
          <a:stretch/>
        </p:blipFill>
        <p:spPr>
          <a:xfrm>
            <a:off x="303600" y="8225950"/>
            <a:ext cx="3169349" cy="3169349"/>
          </a:xfrm>
          <a:prstGeom prst="rect">
            <a:avLst/>
          </a:prstGeom>
          <a:noFill/>
          <a:ln>
            <a:noFill/>
          </a:ln>
        </p:spPr>
      </p:pic>
      <p:sp>
        <p:nvSpPr>
          <p:cNvPr id="2" name="Google Shape;48;p7">
            <a:extLst>
              <a:ext uri="{FF2B5EF4-FFF2-40B4-BE49-F238E27FC236}">
                <a16:creationId xmlns:a16="http://schemas.microsoft.com/office/drawing/2014/main" id="{4E392A6F-065E-B1E4-6B17-8A026C74A721}"/>
              </a:ext>
            </a:extLst>
          </p:cNvPr>
          <p:cNvSpPr txBox="1"/>
          <p:nvPr/>
        </p:nvSpPr>
        <p:spPr>
          <a:xfrm>
            <a:off x="3322922" y="8601406"/>
            <a:ext cx="9748825" cy="1230332"/>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300" b="1" i="0" u="none" strike="noStrike" kern="0" cap="none" spc="0" normalizeH="0" baseline="0" noProof="0" dirty="0" err="1">
                <a:ln>
                  <a:noFill/>
                </a:ln>
                <a:solidFill>
                  <a:srgbClr val="64121A"/>
                </a:solidFill>
                <a:effectLst/>
                <a:uLnTx/>
                <a:uFillTx/>
                <a:latin typeface="Arial"/>
                <a:ea typeface="Arial"/>
                <a:cs typeface="Arial"/>
                <a:sym typeface="Arial"/>
              </a:rPr>
              <a:t>Semaine</a:t>
            </a:r>
            <a:r>
              <a:rPr kumimoji="0" lang="es-ES" sz="330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300" b="1" i="0" u="none" strike="noStrike" kern="0" cap="none" spc="0" normalizeH="0" baseline="0" noProof="0" dirty="0" err="1">
                <a:ln>
                  <a:noFill/>
                </a:ln>
                <a:solidFill>
                  <a:srgbClr val="64121A"/>
                </a:solidFill>
                <a:effectLst/>
                <a:uLnTx/>
                <a:uFillTx/>
                <a:latin typeface="Arial"/>
                <a:ea typeface="Arial"/>
                <a:cs typeface="Arial"/>
                <a:sym typeface="Arial"/>
              </a:rPr>
              <a:t>d’action</a:t>
            </a:r>
            <a:r>
              <a:rPr kumimoji="0" lang="es-ES" sz="330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s-ES" sz="3300" b="1" i="0" u="none" strike="noStrike" kern="0" cap="none" spc="0" normalizeH="0" baseline="0" noProof="0" dirty="0" err="1">
                <a:ln>
                  <a:noFill/>
                </a:ln>
                <a:solidFill>
                  <a:srgbClr val="64121A"/>
                </a:solidFill>
                <a:effectLst/>
                <a:uLnTx/>
                <a:uFillTx/>
                <a:latin typeface="Arial"/>
                <a:ea typeface="Arial"/>
                <a:cs typeface="Arial"/>
                <a:sym typeface="Arial"/>
              </a:rPr>
              <a:t>mondiale</a:t>
            </a:r>
            <a:r>
              <a:rPr kumimoji="0" lang="es-ES" sz="3300" b="1" i="0" u="none" strike="noStrike" kern="0" cap="none" spc="0" normalizeH="0" baseline="0" noProof="0" dirty="0">
                <a:ln>
                  <a:noFill/>
                </a:ln>
                <a:solidFill>
                  <a:srgbClr val="64121A"/>
                </a:solidFill>
                <a:effectLst/>
                <a:uLnTx/>
                <a:uFillTx/>
                <a:latin typeface="Arial"/>
                <a:ea typeface="Arial"/>
                <a:cs typeface="Arial"/>
                <a:sym typeface="Arial"/>
              </a:rPr>
              <a:t> sur les MNT</a:t>
            </a:r>
            <a:endParaRPr kumimoji="0" sz="330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300" b="1" i="0" u="none" strike="noStrike" kern="0" cap="none" spc="0" normalizeH="0" baseline="0" noProof="0" dirty="0">
                <a:ln>
                  <a:noFill/>
                </a:ln>
                <a:solidFill>
                  <a:srgbClr val="64121A"/>
                </a:solidFill>
                <a:effectLst/>
                <a:uLnTx/>
                <a:uFillTx/>
                <a:latin typeface="Arial"/>
                <a:cs typeface="Arial"/>
                <a:sym typeface="Arial"/>
              </a:rPr>
              <a:t>4</a:t>
            </a:r>
            <a:r>
              <a:rPr kumimoji="0" lang="en-US" sz="330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300" b="1" i="0" u="none" strike="noStrike" kern="0" cap="none" spc="0" normalizeH="0" baseline="0" noProof="0" dirty="0">
                <a:ln>
                  <a:noFill/>
                </a:ln>
                <a:solidFill>
                  <a:srgbClr val="64121A"/>
                </a:solidFill>
                <a:effectLst/>
                <a:uLnTx/>
                <a:uFillTx/>
                <a:latin typeface="Arial"/>
                <a:cs typeface="Arial"/>
                <a:sym typeface="Arial"/>
              </a:rPr>
              <a:t>1</a:t>
            </a:r>
            <a:r>
              <a:rPr kumimoji="0" lang="en-US" sz="330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300" b="1" i="0" u="none" strike="noStrike" kern="0" cap="none" spc="0" normalizeH="0" baseline="0" noProof="0" dirty="0" err="1">
                <a:ln>
                  <a:noFill/>
                </a:ln>
                <a:solidFill>
                  <a:srgbClr val="64121A"/>
                </a:solidFill>
                <a:effectLst/>
                <a:uLnTx/>
                <a:uFillTx/>
                <a:latin typeface="Arial"/>
                <a:ea typeface="Arial"/>
                <a:cs typeface="Arial"/>
                <a:sym typeface="Arial"/>
              </a:rPr>
              <a:t>Septe</a:t>
            </a:r>
            <a:r>
              <a:rPr lang="en-US" sz="3300" b="1" dirty="0" err="1">
                <a:solidFill>
                  <a:srgbClr val="64121A"/>
                </a:solidFill>
              </a:rPr>
              <a:t>mbre</a:t>
            </a:r>
            <a:r>
              <a:rPr kumimoji="0" lang="en-US" sz="330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3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8"/>
          <p:cNvPicPr preferRelativeResize="0"/>
          <p:nvPr/>
        </p:nvPicPr>
        <p:blipFill rotWithShape="1">
          <a:blip r:embed="rId3">
            <a:alphaModFix/>
          </a:blip>
          <a:srcRect/>
          <a:stretch/>
        </p:blipFill>
        <p:spPr>
          <a:xfrm>
            <a:off x="303600" y="795"/>
            <a:ext cx="20104099" cy="11308555"/>
          </a:xfrm>
          <a:prstGeom prst="rect">
            <a:avLst/>
          </a:prstGeom>
          <a:noFill/>
          <a:ln>
            <a:noFill/>
          </a:ln>
        </p:spPr>
      </p:pic>
      <p:sp>
        <p:nvSpPr>
          <p:cNvPr id="62" name="Google Shape;62;p8"/>
          <p:cNvSpPr txBox="1">
            <a:spLocks noGrp="1"/>
          </p:cNvSpPr>
          <p:nvPr>
            <p:ph type="ctrTitle"/>
          </p:nvPr>
        </p:nvSpPr>
        <p:spPr>
          <a:xfrm>
            <a:off x="669426" y="586537"/>
            <a:ext cx="10518600" cy="4333864"/>
          </a:xfrm>
          <a:prstGeom prst="rect">
            <a:avLst/>
          </a:prstGeom>
          <a:noFill/>
          <a:ln>
            <a:noFill/>
          </a:ln>
        </p:spPr>
        <p:txBody>
          <a:bodyPr spcFirstLastPara="1" wrap="square" lIns="0" tIns="24750" rIns="0" bIns="0" anchor="t" anchorCtr="0">
            <a:spAutoFit/>
          </a:bodyPr>
          <a:lstStyle/>
          <a:p>
            <a:pPr marL="12700" marR="5080" lvl="0" indent="0" algn="l" rtl="0">
              <a:lnSpc>
                <a:spcPct val="100000"/>
              </a:lnSpc>
              <a:spcBef>
                <a:spcPts val="0"/>
              </a:spcBef>
              <a:spcAft>
                <a:spcPts val="0"/>
              </a:spcAft>
              <a:buNone/>
            </a:pPr>
            <a:r>
              <a:rPr lang="en-US" sz="3500" b="1" dirty="0" err="1">
                <a:solidFill>
                  <a:schemeClr val="lt1"/>
                </a:solidFill>
                <a:latin typeface="Arial"/>
                <a:ea typeface="Arial"/>
                <a:cs typeface="Arial"/>
                <a:sym typeface="Arial"/>
              </a:rPr>
              <a:t>Personne</a:t>
            </a:r>
            <a:r>
              <a:rPr lang="en-US" sz="3500" b="1" dirty="0">
                <a:solidFill>
                  <a:schemeClr val="lt1"/>
                </a:solidFill>
                <a:latin typeface="Arial"/>
                <a:ea typeface="Arial"/>
                <a:cs typeface="Arial"/>
                <a:sym typeface="Arial"/>
              </a:rPr>
              <a:t> ne </a:t>
            </a:r>
            <a:r>
              <a:rPr lang="en-US" sz="3500" b="1" dirty="0" err="1">
                <a:solidFill>
                  <a:schemeClr val="lt1"/>
                </a:solidFill>
                <a:latin typeface="Arial"/>
                <a:ea typeface="Arial"/>
                <a:cs typeface="Arial"/>
                <a:sym typeface="Arial"/>
              </a:rPr>
              <a:t>devrait</a:t>
            </a:r>
            <a:r>
              <a:rPr lang="en-US" sz="3500" b="1" dirty="0">
                <a:solidFill>
                  <a:schemeClr val="lt1"/>
                </a:solidFill>
                <a:latin typeface="Arial"/>
                <a:ea typeface="Arial"/>
                <a:cs typeface="Arial"/>
                <a:sym typeface="Arial"/>
              </a:rPr>
              <a:t> faire </a:t>
            </a:r>
            <a:r>
              <a:rPr lang="en-US" sz="3500" b="1" dirty="0" err="1">
                <a:solidFill>
                  <a:schemeClr val="lt1"/>
                </a:solidFill>
                <a:latin typeface="Arial"/>
                <a:ea typeface="Arial"/>
                <a:cs typeface="Arial"/>
                <a:sym typeface="Arial"/>
              </a:rPr>
              <a:t>faillite</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à</a:t>
            </a:r>
            <a:r>
              <a:rPr lang="en-US" sz="3500" b="1" dirty="0">
                <a:solidFill>
                  <a:schemeClr val="lt1"/>
                </a:solidFill>
                <a:latin typeface="Arial"/>
                <a:ea typeface="Arial"/>
                <a:cs typeface="Arial"/>
                <a:sym typeface="Arial"/>
              </a:rPr>
              <a:t> cause des </a:t>
            </a:r>
            <a:r>
              <a:rPr lang="en-US" sz="3500" b="1" dirty="0" err="1">
                <a:solidFill>
                  <a:schemeClr val="lt1"/>
                </a:solidFill>
                <a:latin typeface="Arial"/>
                <a:ea typeface="Arial"/>
                <a:cs typeface="Arial"/>
                <a:sym typeface="Arial"/>
              </a:rPr>
              <a:t>coûts</a:t>
            </a:r>
            <a:r>
              <a:rPr lang="en-US" sz="3500" b="1" dirty="0">
                <a:solidFill>
                  <a:schemeClr val="lt1"/>
                </a:solidFill>
                <a:latin typeface="Arial"/>
                <a:ea typeface="Arial"/>
                <a:cs typeface="Arial"/>
                <a:sym typeface="Arial"/>
              </a:rPr>
              <a:t> des </a:t>
            </a:r>
            <a:r>
              <a:rPr lang="en-US" sz="3500" b="1" dirty="0" err="1">
                <a:solidFill>
                  <a:schemeClr val="lt1"/>
                </a:solidFill>
                <a:latin typeface="Arial"/>
                <a:ea typeface="Arial"/>
                <a:cs typeface="Arial"/>
                <a:sym typeface="Arial"/>
              </a:rPr>
              <a:t>soins</a:t>
            </a:r>
            <a:r>
              <a:rPr lang="en-US" sz="3500" b="1" dirty="0">
                <a:solidFill>
                  <a:schemeClr val="lt1"/>
                </a:solidFill>
                <a:latin typeface="Arial"/>
                <a:ea typeface="Arial"/>
                <a:cs typeface="Arial"/>
                <a:sym typeface="Arial"/>
              </a:rPr>
              <a:t> de </a:t>
            </a:r>
            <a:r>
              <a:rPr lang="en-US" sz="3500" b="1" dirty="0" err="1">
                <a:solidFill>
                  <a:schemeClr val="lt1"/>
                </a:solidFill>
                <a:latin typeface="Arial"/>
                <a:ea typeface="Arial"/>
                <a:cs typeface="Arial"/>
                <a:sym typeface="Arial"/>
              </a:rPr>
              <a:t>santé</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Mais</a:t>
            </a:r>
            <a:r>
              <a:rPr lang="en-US" sz="3500" b="1" dirty="0">
                <a:solidFill>
                  <a:schemeClr val="lt1"/>
                </a:solidFill>
                <a:latin typeface="Arial"/>
                <a:ea typeface="Arial"/>
                <a:cs typeface="Arial"/>
                <a:sym typeface="Arial"/>
              </a:rPr>
              <a:t> il faut pour </a:t>
            </a:r>
            <a:r>
              <a:rPr lang="en-US" sz="3500" b="1" dirty="0" err="1">
                <a:solidFill>
                  <a:schemeClr val="lt1"/>
                </a:solidFill>
                <a:latin typeface="Arial"/>
                <a:ea typeface="Arial"/>
                <a:cs typeface="Arial"/>
                <a:sym typeface="Arial"/>
              </a:rPr>
              <a:t>cela</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une</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volonté</a:t>
            </a:r>
            <a:r>
              <a:rPr lang="en-US" sz="3500" b="1" dirty="0">
                <a:solidFill>
                  <a:schemeClr val="lt1"/>
                </a:solidFill>
                <a:latin typeface="Arial"/>
                <a:ea typeface="Arial"/>
                <a:cs typeface="Arial"/>
                <a:sym typeface="Arial"/>
              </a:rPr>
              <a:t> politique et des </a:t>
            </a:r>
            <a:r>
              <a:rPr lang="en-US" sz="3500" b="1" dirty="0" err="1">
                <a:solidFill>
                  <a:schemeClr val="lt1"/>
                </a:solidFill>
                <a:latin typeface="Arial"/>
                <a:ea typeface="Arial"/>
                <a:cs typeface="Arial"/>
                <a:sym typeface="Arial"/>
              </a:rPr>
              <a:t>mesures</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audacieuses</a:t>
            </a:r>
            <a:r>
              <a:rPr lang="en-US" sz="3500" b="1" dirty="0">
                <a:solidFill>
                  <a:schemeClr val="lt1"/>
                </a:solidFill>
                <a:latin typeface="Arial"/>
                <a:ea typeface="Arial"/>
                <a:cs typeface="Arial"/>
                <a:sym typeface="Arial"/>
              </a:rPr>
              <a:t>. Les </a:t>
            </a:r>
            <a:r>
              <a:rPr lang="en-US" sz="3500" b="1" dirty="0" err="1">
                <a:solidFill>
                  <a:schemeClr val="lt1"/>
                </a:solidFill>
                <a:latin typeface="Arial"/>
                <a:ea typeface="Arial"/>
                <a:cs typeface="Arial"/>
                <a:sym typeface="Arial"/>
              </a:rPr>
              <a:t>dirigeants</a:t>
            </a:r>
            <a:r>
              <a:rPr lang="en-US" sz="3500" b="1" dirty="0">
                <a:solidFill>
                  <a:schemeClr val="lt1"/>
                </a:solidFill>
                <a:latin typeface="Arial"/>
                <a:ea typeface="Arial"/>
                <a:cs typeface="Arial"/>
                <a:sym typeface="Arial"/>
              </a:rPr>
              <a:t> du monde </a:t>
            </a:r>
            <a:r>
              <a:rPr lang="en-US" sz="3500" b="1" dirty="0" err="1">
                <a:solidFill>
                  <a:schemeClr val="lt1"/>
                </a:solidFill>
                <a:latin typeface="Arial"/>
                <a:ea typeface="Arial"/>
                <a:cs typeface="Arial"/>
                <a:sym typeface="Arial"/>
              </a:rPr>
              <a:t>entier</a:t>
            </a:r>
            <a:r>
              <a:rPr lang="en-US" sz="3500" b="1" dirty="0">
                <a:solidFill>
                  <a:schemeClr val="lt1"/>
                </a:solidFill>
                <a:latin typeface="Arial"/>
                <a:ea typeface="Arial"/>
                <a:cs typeface="Arial"/>
                <a:sym typeface="Arial"/>
              </a:rPr>
              <a:t> se </a:t>
            </a:r>
            <a:r>
              <a:rPr lang="en-US" sz="3500" b="1" dirty="0" err="1">
                <a:solidFill>
                  <a:schemeClr val="lt1"/>
                </a:solidFill>
                <a:latin typeface="Arial"/>
                <a:ea typeface="Arial"/>
                <a:cs typeface="Arial"/>
                <a:sym typeface="Arial"/>
              </a:rPr>
              <a:t>sont</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engagés</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à</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garantir</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l'accès</a:t>
            </a:r>
            <a:r>
              <a:rPr lang="en-US" sz="3500" b="1" dirty="0">
                <a:solidFill>
                  <a:schemeClr val="lt1"/>
                </a:solidFill>
                <a:latin typeface="Arial"/>
                <a:ea typeface="Arial"/>
                <a:cs typeface="Arial"/>
                <a:sym typeface="Arial"/>
              </a:rPr>
              <a:t> de </a:t>
            </a:r>
            <a:r>
              <a:rPr lang="en-US" sz="3500" b="1" dirty="0" err="1">
                <a:solidFill>
                  <a:schemeClr val="lt1"/>
                </a:solidFill>
                <a:latin typeface="Arial"/>
                <a:ea typeface="Arial"/>
                <a:cs typeface="Arial"/>
                <a:sym typeface="Arial"/>
              </a:rPr>
              <a:t>tous</a:t>
            </a:r>
            <a:r>
              <a:rPr lang="en-US" sz="3500" b="1" dirty="0">
                <a:solidFill>
                  <a:schemeClr val="lt1"/>
                </a:solidFill>
                <a:latin typeface="Arial"/>
                <a:ea typeface="Arial"/>
                <a:cs typeface="Arial"/>
                <a:sym typeface="Arial"/>
              </a:rPr>
              <a:t> aux </a:t>
            </a:r>
            <a:r>
              <a:rPr lang="en-US" sz="3500" b="1" dirty="0" err="1">
                <a:solidFill>
                  <a:schemeClr val="lt1"/>
                </a:solidFill>
                <a:latin typeface="Arial"/>
                <a:ea typeface="Arial"/>
                <a:cs typeface="Arial"/>
                <a:sym typeface="Arial"/>
              </a:rPr>
              <a:t>soins</a:t>
            </a:r>
            <a:r>
              <a:rPr lang="en-US" sz="3500" b="1" dirty="0">
                <a:solidFill>
                  <a:schemeClr val="lt1"/>
                </a:solidFill>
                <a:latin typeface="Arial"/>
                <a:ea typeface="Arial"/>
                <a:cs typeface="Arial"/>
                <a:sym typeface="Arial"/>
              </a:rPr>
              <a:t> de </a:t>
            </a:r>
            <a:r>
              <a:rPr lang="en-US" sz="3500" b="1" dirty="0" err="1">
                <a:solidFill>
                  <a:schemeClr val="lt1"/>
                </a:solidFill>
                <a:latin typeface="Arial"/>
                <a:ea typeface="Arial"/>
                <a:cs typeface="Arial"/>
                <a:sym typeface="Arial"/>
              </a:rPr>
              <a:t>santé</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indépendamment</a:t>
            </a:r>
            <a:r>
              <a:rPr lang="en-US" sz="3500" b="1" dirty="0">
                <a:solidFill>
                  <a:schemeClr val="lt1"/>
                </a:solidFill>
                <a:latin typeface="Arial"/>
                <a:ea typeface="Arial"/>
                <a:cs typeface="Arial"/>
                <a:sym typeface="Arial"/>
              </a:rPr>
              <a:t> de </a:t>
            </a:r>
            <a:r>
              <a:rPr lang="en-US" sz="3500" b="1" dirty="0" err="1">
                <a:solidFill>
                  <a:schemeClr val="lt1"/>
                </a:solidFill>
                <a:latin typeface="Arial"/>
                <a:ea typeface="Arial"/>
                <a:cs typeface="Arial"/>
                <a:sym typeface="Arial"/>
              </a:rPr>
              <a:t>leur</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capacité</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à</a:t>
            </a:r>
            <a:r>
              <a:rPr lang="en-US" sz="3500" b="1" dirty="0">
                <a:solidFill>
                  <a:schemeClr val="lt1"/>
                </a:solidFill>
                <a:latin typeface="Arial"/>
                <a:ea typeface="Arial"/>
                <a:cs typeface="Arial"/>
                <a:sym typeface="Arial"/>
              </a:rPr>
              <a:t> payer, </a:t>
            </a:r>
            <a:r>
              <a:rPr lang="en-US" sz="3500" b="1" dirty="0" err="1">
                <a:solidFill>
                  <a:schemeClr val="lt1"/>
                </a:solidFill>
                <a:latin typeface="Arial"/>
                <a:ea typeface="Arial"/>
                <a:cs typeface="Arial"/>
                <a:sym typeface="Arial"/>
              </a:rPr>
              <a:t>d'ici</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à</a:t>
            </a:r>
            <a:r>
              <a:rPr lang="en-US" sz="3500" b="1" dirty="0">
                <a:solidFill>
                  <a:schemeClr val="lt1"/>
                </a:solidFill>
                <a:latin typeface="Arial"/>
                <a:ea typeface="Arial"/>
                <a:cs typeface="Arial"/>
                <a:sym typeface="Arial"/>
              </a:rPr>
              <a:t> 2030 - </a:t>
            </a:r>
            <a:r>
              <a:rPr lang="en-US" sz="3500" b="1" dirty="0" err="1">
                <a:solidFill>
                  <a:schemeClr val="lt1"/>
                </a:solidFill>
                <a:latin typeface="Arial"/>
                <a:ea typeface="Arial"/>
                <a:cs typeface="Arial"/>
                <a:sym typeface="Arial"/>
              </a:rPr>
              <a:t>c'est</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ce</a:t>
            </a:r>
            <a:r>
              <a:rPr lang="en-US" sz="3500" b="1" dirty="0">
                <a:solidFill>
                  <a:schemeClr val="lt1"/>
                </a:solidFill>
                <a:latin typeface="Arial"/>
                <a:ea typeface="Arial"/>
                <a:cs typeface="Arial"/>
                <a:sym typeface="Arial"/>
              </a:rPr>
              <a:t> que </a:t>
            </a:r>
            <a:r>
              <a:rPr lang="en-US" sz="3500" b="1" dirty="0" err="1">
                <a:solidFill>
                  <a:schemeClr val="lt1"/>
                </a:solidFill>
                <a:latin typeface="Arial"/>
                <a:ea typeface="Arial"/>
                <a:cs typeface="Arial"/>
                <a:sym typeface="Arial"/>
              </a:rPr>
              <a:t>l'on</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appelle</a:t>
            </a:r>
            <a:r>
              <a:rPr lang="en-US" sz="3500" b="1" dirty="0">
                <a:solidFill>
                  <a:schemeClr val="lt1"/>
                </a:solidFill>
                <a:latin typeface="Arial"/>
                <a:ea typeface="Arial"/>
                <a:cs typeface="Arial"/>
                <a:sym typeface="Arial"/>
              </a:rPr>
              <a:t> la couverture sanitaire </a:t>
            </a:r>
            <a:r>
              <a:rPr lang="en-US" sz="3500" b="1" dirty="0" err="1">
                <a:solidFill>
                  <a:schemeClr val="lt1"/>
                </a:solidFill>
                <a:latin typeface="Arial"/>
                <a:ea typeface="Arial"/>
                <a:cs typeface="Arial"/>
                <a:sym typeface="Arial"/>
              </a:rPr>
              <a:t>universelle</a:t>
            </a:r>
            <a:r>
              <a:rPr lang="en-US" sz="3500" b="1" dirty="0">
                <a:solidFill>
                  <a:schemeClr val="lt1"/>
                </a:solidFill>
                <a:latin typeface="Arial"/>
                <a:ea typeface="Arial"/>
                <a:cs typeface="Arial"/>
                <a:sym typeface="Arial"/>
              </a:rPr>
              <a:t> (CSU).</a:t>
            </a:r>
            <a:endParaRPr sz="3500" b="1" dirty="0">
              <a:solidFill>
                <a:schemeClr val="lt1"/>
              </a:solidFill>
              <a:latin typeface="Arial"/>
              <a:ea typeface="Arial"/>
              <a:cs typeface="Arial"/>
              <a:sym typeface="Arial"/>
            </a:endParaRPr>
          </a:p>
        </p:txBody>
      </p:sp>
      <p:sp>
        <p:nvSpPr>
          <p:cNvPr id="65" name="Google Shape;65;p8"/>
          <p:cNvSpPr txBox="1">
            <a:spLocks noGrp="1"/>
          </p:cNvSpPr>
          <p:nvPr>
            <p:ph type="ftr" idx="11"/>
          </p:nvPr>
        </p:nvSpPr>
        <p:spPr>
          <a:xfrm>
            <a:off x="3919779" y="9960877"/>
            <a:ext cx="2669540"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dirty="0"/>
              <a:t>#ActOnNCDs</a:t>
            </a:r>
            <a:endParaRPr dirty="0"/>
          </a:p>
        </p:txBody>
      </p:sp>
      <p:sp>
        <p:nvSpPr>
          <p:cNvPr id="64" name="Google Shape;64;p8"/>
          <p:cNvSpPr txBox="1">
            <a:spLocks noGrp="1"/>
          </p:cNvSpPr>
          <p:nvPr>
            <p:ph type="dt" idx="10"/>
          </p:nvPr>
        </p:nvSpPr>
        <p:spPr>
          <a:xfrm>
            <a:off x="3418782" y="8731367"/>
            <a:ext cx="8506518" cy="1054135"/>
          </a:xfrm>
          <a:prstGeom prst="rect">
            <a:avLst/>
          </a:prstGeom>
          <a:noFill/>
          <a:ln>
            <a:noFill/>
          </a:ln>
        </p:spPr>
        <p:txBody>
          <a:bodyPr spcFirstLastPara="1" wrap="square" lIns="0" tIns="38100" rIns="0" bIns="0" anchor="t" anchorCtr="0">
            <a:spAutoFit/>
          </a:bodyPr>
          <a:lstStyle/>
          <a:p>
            <a:pPr marL="12700" lvl="0" indent="0" algn="l" rtl="0">
              <a:lnSpc>
                <a:spcPct val="100000"/>
              </a:lnSpc>
              <a:spcBef>
                <a:spcPts val="0"/>
              </a:spcBef>
              <a:spcAft>
                <a:spcPts val="0"/>
              </a:spcAft>
              <a:buNone/>
            </a:pPr>
            <a:r>
              <a:rPr lang="es-ES" dirty="0" err="1">
                <a:solidFill>
                  <a:srgbClr val="EF7D00"/>
                </a:solidFill>
              </a:rPr>
              <a:t>Semaine</a:t>
            </a:r>
            <a:r>
              <a:rPr lang="es-ES" dirty="0">
                <a:solidFill>
                  <a:srgbClr val="EF7D00"/>
                </a:solidFill>
              </a:rPr>
              <a:t> </a:t>
            </a:r>
            <a:r>
              <a:rPr lang="es-ES" dirty="0" err="1">
                <a:solidFill>
                  <a:srgbClr val="EF7D00"/>
                </a:solidFill>
              </a:rPr>
              <a:t>d’action</a:t>
            </a:r>
            <a:r>
              <a:rPr lang="es-ES" dirty="0">
                <a:solidFill>
                  <a:srgbClr val="EF7D00"/>
                </a:solidFill>
              </a:rPr>
              <a:t> </a:t>
            </a:r>
            <a:r>
              <a:rPr lang="es-ES" dirty="0" err="1">
                <a:solidFill>
                  <a:srgbClr val="EF7D00"/>
                </a:solidFill>
              </a:rPr>
              <a:t>mondiale</a:t>
            </a:r>
            <a:r>
              <a:rPr lang="es-ES" dirty="0">
                <a:solidFill>
                  <a:srgbClr val="EF7D00"/>
                </a:solidFill>
              </a:rPr>
              <a:t> sur les MNT</a:t>
            </a:r>
            <a:endParaRPr dirty="0">
              <a:solidFill>
                <a:srgbClr val="EF7D00"/>
              </a:solidFill>
            </a:endParaRPr>
          </a:p>
          <a:p>
            <a:pPr marL="12700" lvl="0" indent="0" algn="l" rtl="0">
              <a:lnSpc>
                <a:spcPct val="100000"/>
              </a:lnSpc>
              <a:spcBef>
                <a:spcPts val="15"/>
              </a:spcBef>
              <a:spcAft>
                <a:spcPts val="0"/>
              </a:spcAft>
              <a:buNone/>
            </a:pPr>
            <a:r>
              <a:rPr lang="en-US" dirty="0">
                <a:solidFill>
                  <a:srgbClr val="EF7D00"/>
                </a:solidFill>
                <a:latin typeface="Arial"/>
                <a:ea typeface="Arial"/>
                <a:cs typeface="Arial"/>
                <a:sym typeface="Arial"/>
              </a:rPr>
              <a:t>14-21 </a:t>
            </a:r>
            <a:r>
              <a:rPr lang="en-US" dirty="0" err="1">
                <a:solidFill>
                  <a:srgbClr val="EF7D00"/>
                </a:solidFill>
                <a:latin typeface="Arial"/>
                <a:ea typeface="Arial"/>
                <a:cs typeface="Arial"/>
                <a:sym typeface="Arial"/>
              </a:rPr>
              <a:t>Septembre</a:t>
            </a:r>
            <a:r>
              <a:rPr lang="en-US" dirty="0">
                <a:solidFill>
                  <a:srgbClr val="EF7D00"/>
                </a:solidFill>
                <a:latin typeface="Arial"/>
                <a:ea typeface="Arial"/>
                <a:cs typeface="Arial"/>
                <a:sym typeface="Arial"/>
              </a:rPr>
              <a:t> 2023</a:t>
            </a:r>
            <a:endParaRPr dirty="0">
              <a:solidFill>
                <a:srgbClr val="EF7D00"/>
              </a:solidFill>
            </a:endParaRPr>
          </a:p>
        </p:txBody>
      </p:sp>
      <p:sp>
        <p:nvSpPr>
          <p:cNvPr id="63" name="Google Shape;63;p8"/>
          <p:cNvSpPr txBox="1"/>
          <p:nvPr/>
        </p:nvSpPr>
        <p:spPr>
          <a:xfrm>
            <a:off x="669426" y="5659600"/>
            <a:ext cx="10518600" cy="840900"/>
          </a:xfrm>
          <a:prstGeom prst="rect">
            <a:avLst/>
          </a:prstGeom>
          <a:noFill/>
          <a:ln>
            <a:noFill/>
          </a:ln>
        </p:spPr>
        <p:txBody>
          <a:bodyPr spcFirstLastPara="1" wrap="square" lIns="0" tIns="17125" rIns="0" bIns="0" anchor="t" anchorCtr="0">
            <a:spAutoFit/>
          </a:bodyPr>
          <a:lstStyle/>
          <a:p>
            <a:pPr marL="12700" lvl="0" indent="0" algn="l" rtl="0">
              <a:lnSpc>
                <a:spcPct val="100000"/>
              </a:lnSpc>
              <a:spcBef>
                <a:spcPts val="0"/>
              </a:spcBef>
              <a:spcAft>
                <a:spcPts val="0"/>
              </a:spcAft>
              <a:buNone/>
            </a:pPr>
            <a:r>
              <a:rPr lang="en-US" sz="5350" dirty="0">
                <a:solidFill>
                  <a:srgbClr val="EE7622"/>
                </a:solidFill>
                <a:latin typeface="Arial Black"/>
                <a:ea typeface="Arial Black"/>
                <a:cs typeface="Arial Black"/>
                <a:sym typeface="Arial Black"/>
              </a:rPr>
              <a:t>L’HEURE DES SOINS</a:t>
            </a:r>
            <a:endParaRPr sz="5350" dirty="0">
              <a:latin typeface="Arial Black"/>
              <a:ea typeface="Arial Black"/>
              <a:cs typeface="Arial Black"/>
              <a:sym typeface="Arial Black"/>
            </a:endParaRPr>
          </a:p>
        </p:txBody>
      </p:sp>
      <p:sp>
        <p:nvSpPr>
          <p:cNvPr id="66" name="Google Shape;66;p8"/>
          <p:cNvSpPr txBox="1"/>
          <p:nvPr/>
        </p:nvSpPr>
        <p:spPr>
          <a:xfrm>
            <a:off x="7438383" y="9986722"/>
            <a:ext cx="2905760" cy="58166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actonncds.org</a:t>
            </a:r>
            <a:endParaRPr sz="3300">
              <a:latin typeface="Arial"/>
              <a:ea typeface="Arial"/>
              <a:cs typeface="Arial"/>
              <a:sym typeface="Arial"/>
            </a:endParaRPr>
          </a:p>
        </p:txBody>
      </p:sp>
      <p:pic>
        <p:nvPicPr>
          <p:cNvPr id="68" name="Google Shape;68;p8"/>
          <p:cNvPicPr preferRelativeResize="0"/>
          <p:nvPr/>
        </p:nvPicPr>
        <p:blipFill>
          <a:blip r:embed="rId4"/>
          <a:srcRect/>
          <a:stretch/>
        </p:blipFill>
        <p:spPr>
          <a:xfrm>
            <a:off x="303600" y="8225950"/>
            <a:ext cx="3169349" cy="3169349"/>
          </a:xfrm>
          <a:prstGeom prst="rect">
            <a:avLst/>
          </a:prstGeom>
          <a:noFill/>
          <a:ln>
            <a:noFill/>
          </a:ln>
        </p:spPr>
      </p:pic>
      <p:pic>
        <p:nvPicPr>
          <p:cNvPr id="70" name="Google Shape;70;p8"/>
          <p:cNvPicPr preferRelativeResize="0"/>
          <p:nvPr/>
        </p:nvPicPr>
        <p:blipFill>
          <a:blip r:embed="rId5">
            <a:alphaModFix/>
          </a:blip>
          <a:stretch>
            <a:fillRect/>
          </a:stretch>
        </p:blipFill>
        <p:spPr>
          <a:xfrm>
            <a:off x="16369888" y="9924925"/>
            <a:ext cx="2925450" cy="863852"/>
          </a:xfrm>
          <a:prstGeom prst="rect">
            <a:avLst/>
          </a:prstGeom>
          <a:noFill/>
          <a:ln>
            <a:noFill/>
          </a:ln>
        </p:spPr>
      </p:pic>
      <p:pic>
        <p:nvPicPr>
          <p:cNvPr id="71" name="Google Shape;71;p8"/>
          <p:cNvPicPr preferRelativeResize="0"/>
          <p:nvPr/>
        </p:nvPicPr>
        <p:blipFill rotWithShape="1">
          <a:blip r:embed="rId6">
            <a:alphaModFix/>
          </a:blip>
          <a:srcRect l="7875" r="17122"/>
          <a:stretch/>
        </p:blipFill>
        <p:spPr>
          <a:xfrm>
            <a:off x="11188048" y="950849"/>
            <a:ext cx="8237100" cy="8237100"/>
          </a:xfrm>
          <a:prstGeom prst="ellipse">
            <a:avLst/>
          </a:prstGeom>
          <a:noFill/>
          <a:ln>
            <a:noFill/>
          </a:ln>
        </p:spPr>
      </p:pic>
      <p:grpSp>
        <p:nvGrpSpPr>
          <p:cNvPr id="72" name="Google Shape;72;p8"/>
          <p:cNvGrpSpPr/>
          <p:nvPr/>
        </p:nvGrpSpPr>
        <p:grpSpPr>
          <a:xfrm>
            <a:off x="10841615" y="661174"/>
            <a:ext cx="8914535" cy="9188912"/>
            <a:chOff x="11403725" y="661200"/>
            <a:chExt cx="8353200" cy="8610300"/>
          </a:xfrm>
        </p:grpSpPr>
        <p:sp>
          <p:nvSpPr>
            <p:cNvPr id="73" name="Google Shape;73;p8"/>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8"/>
          <p:cNvSpPr txBox="1"/>
          <p:nvPr/>
        </p:nvSpPr>
        <p:spPr>
          <a:xfrm rot="-420018">
            <a:off x="6176450" y="6324836"/>
            <a:ext cx="7861321" cy="1268809"/>
          </a:xfrm>
          <a:prstGeom prst="rect">
            <a:avLst/>
          </a:prstGeom>
          <a:noFill/>
          <a:ln>
            <a:noFill/>
          </a:ln>
        </p:spPr>
        <p:txBody>
          <a:bodyPr spcFirstLastPara="1" wrap="square" lIns="0" tIns="0" rIns="0" bIns="0" anchor="t" anchorCtr="0">
            <a:spAutoFit/>
          </a:bodyPr>
          <a:lstStyle/>
          <a:p>
            <a:pPr marL="0" lvl="0" indent="0" algn="l" rtl="0">
              <a:lnSpc>
                <a:spcPct val="96588"/>
              </a:lnSpc>
              <a:spcBef>
                <a:spcPts val="0"/>
              </a:spcBef>
              <a:spcAft>
                <a:spcPts val="0"/>
              </a:spcAft>
              <a:buNone/>
            </a:pPr>
            <a:r>
              <a:rPr lang="en-US" sz="8500" b="1" dirty="0">
                <a:solidFill>
                  <a:srgbClr val="FFFFFF"/>
                </a:solidFill>
                <a:latin typeface="Caveat"/>
                <a:ea typeface="Caveat"/>
                <a:cs typeface="Caveat"/>
                <a:sym typeface="Caveat"/>
              </a:rPr>
              <a:t>pour les </a:t>
            </a:r>
            <a:r>
              <a:rPr lang="en-US" sz="8500" b="1" dirty="0" err="1">
                <a:solidFill>
                  <a:srgbClr val="FFFFFF"/>
                </a:solidFill>
                <a:latin typeface="Caveat"/>
                <a:ea typeface="Caveat"/>
                <a:cs typeface="Caveat"/>
                <a:sym typeface="Caveat"/>
              </a:rPr>
              <a:t>personnes</a:t>
            </a:r>
            <a:endParaRPr sz="8500" dirty="0">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pic>
        <p:nvPicPr>
          <p:cNvPr id="106" name="Google Shape;106;p10"/>
          <p:cNvPicPr preferRelativeResize="0"/>
          <p:nvPr/>
        </p:nvPicPr>
        <p:blipFill rotWithShape="1">
          <a:blip r:embed="rId3">
            <a:alphaModFix/>
          </a:blip>
          <a:srcRect/>
          <a:stretch/>
        </p:blipFill>
        <p:spPr>
          <a:xfrm>
            <a:off x="21493" y="795"/>
            <a:ext cx="20104103" cy="11308555"/>
          </a:xfrm>
          <a:prstGeom prst="rect">
            <a:avLst/>
          </a:prstGeom>
          <a:gradFill>
            <a:gsLst>
              <a:gs pos="0">
                <a:srgbClr val="284971"/>
              </a:gs>
              <a:gs pos="50000">
                <a:srgbClr val="3B6AA4"/>
              </a:gs>
              <a:gs pos="100000">
                <a:srgbClr val="4680C5"/>
              </a:gs>
            </a:gsLst>
            <a:lin ang="0" scaled="0"/>
          </a:gradFill>
          <a:ln>
            <a:noFill/>
          </a:ln>
        </p:spPr>
      </p:pic>
      <p:sp>
        <p:nvSpPr>
          <p:cNvPr id="108" name="Google Shape;108;p10"/>
          <p:cNvSpPr txBox="1"/>
          <p:nvPr/>
        </p:nvSpPr>
        <p:spPr>
          <a:xfrm>
            <a:off x="615550" y="4561894"/>
            <a:ext cx="10519800" cy="65220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endParaRPr sz="4150">
              <a:latin typeface="Arial"/>
              <a:ea typeface="Arial"/>
              <a:cs typeface="Arial"/>
              <a:sym typeface="Arial"/>
            </a:endParaRPr>
          </a:p>
        </p:txBody>
      </p:sp>
      <p:sp>
        <p:nvSpPr>
          <p:cNvPr id="110" name="Google Shape;110;p10"/>
          <p:cNvSpPr txBox="1">
            <a:spLocks noGrp="1"/>
          </p:cNvSpPr>
          <p:nvPr>
            <p:ph type="title"/>
          </p:nvPr>
        </p:nvSpPr>
        <p:spPr>
          <a:xfrm>
            <a:off x="615552" y="3428531"/>
            <a:ext cx="10519648"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a:solidFill>
                  <a:srgbClr val="FFFFFF"/>
                </a:solidFill>
                <a:latin typeface="Arial Black"/>
                <a:ea typeface="Arial Black"/>
                <a:cs typeface="Arial Black"/>
                <a:sym typeface="Arial Black"/>
              </a:rPr>
              <a:t>Prendre </a:t>
            </a:r>
            <a:r>
              <a:rPr lang="en-US" dirty="0" err="1">
                <a:solidFill>
                  <a:srgbClr val="FFFFFF"/>
                </a:solidFill>
                <a:latin typeface="Arial Black"/>
                <a:ea typeface="Arial Black"/>
                <a:cs typeface="Arial Black"/>
                <a:sym typeface="Arial Black"/>
              </a:rPr>
              <a:t>soin</a:t>
            </a:r>
            <a:r>
              <a:rPr lang="en-US" dirty="0">
                <a:solidFill>
                  <a:srgbClr val="FFFFFF"/>
                </a:solidFill>
                <a:latin typeface="Arial Black"/>
                <a:ea typeface="Arial Black"/>
                <a:cs typeface="Arial Black"/>
                <a:sym typeface="Arial Black"/>
              </a:rPr>
              <a:t> des </a:t>
            </a:r>
            <a:r>
              <a:rPr lang="en-US" dirty="0" err="1">
                <a:solidFill>
                  <a:srgbClr val="FFFFFF"/>
                </a:solidFill>
                <a:latin typeface="Arial Black"/>
                <a:ea typeface="Arial Black"/>
                <a:cs typeface="Arial Black"/>
                <a:sym typeface="Arial Black"/>
              </a:rPr>
              <a:t>personnes</a:t>
            </a:r>
            <a:endParaRPr dirty="0">
              <a:latin typeface="Arial Black"/>
              <a:ea typeface="Arial Black"/>
              <a:cs typeface="Arial Black"/>
              <a:sym typeface="Arial Black"/>
            </a:endParaRPr>
          </a:p>
        </p:txBody>
      </p:sp>
      <p:sp>
        <p:nvSpPr>
          <p:cNvPr id="111" name="Google Shape;111;p10"/>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12" name="Google Shape;112;p10"/>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13" name="Google Shape;113;p10"/>
          <p:cNvPicPr preferRelativeResize="0"/>
          <p:nvPr/>
        </p:nvPicPr>
        <p:blipFill>
          <a:blip r:embed="rId4"/>
          <a:srcRect/>
          <a:stretch/>
        </p:blipFill>
        <p:spPr>
          <a:xfrm>
            <a:off x="201399" y="7691224"/>
            <a:ext cx="3297452" cy="3297452"/>
          </a:xfrm>
          <a:prstGeom prst="rect">
            <a:avLst/>
          </a:prstGeom>
          <a:noFill/>
          <a:ln>
            <a:noFill/>
          </a:ln>
        </p:spPr>
      </p:pic>
      <p:sp>
        <p:nvSpPr>
          <p:cNvPr id="115" name="Google Shape;115;p10"/>
          <p:cNvSpPr txBox="1"/>
          <p:nvPr/>
        </p:nvSpPr>
        <p:spPr>
          <a:xfrm>
            <a:off x="3367300" y="818253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64121A"/>
                </a:solidFill>
                <a:latin typeface="Arial Black"/>
                <a:ea typeface="Arial Black"/>
                <a:cs typeface="Arial Black"/>
                <a:sym typeface="Arial Black"/>
              </a:rPr>
              <a:t>L’HEURE DES SOINS</a:t>
            </a:r>
            <a:endParaRPr sz="3550" dirty="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err="1">
                <a:solidFill>
                  <a:srgbClr val="64121A"/>
                </a:solidFill>
                <a:latin typeface="Arial"/>
                <a:ea typeface="Arial"/>
                <a:cs typeface="Arial"/>
                <a:sym typeface="Arial"/>
              </a:rPr>
              <a:t>Semaine</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d’action</a:t>
            </a:r>
            <a:r>
              <a:rPr lang="es-ES" sz="2950" b="1" dirty="0">
                <a:solidFill>
                  <a:srgbClr val="64121A"/>
                </a:solidFill>
                <a:latin typeface="Arial"/>
                <a:ea typeface="Arial"/>
                <a:cs typeface="Arial"/>
                <a:sym typeface="Arial"/>
              </a:rPr>
              <a:t> </a:t>
            </a:r>
            <a:r>
              <a:rPr lang="es-ES" sz="2950" b="1" dirty="0" err="1">
                <a:solidFill>
                  <a:srgbClr val="64121A"/>
                </a:solidFill>
                <a:latin typeface="Arial"/>
                <a:ea typeface="Arial"/>
                <a:cs typeface="Arial"/>
                <a:sym typeface="Arial"/>
              </a:rPr>
              <a:t>mondiale</a:t>
            </a:r>
            <a:r>
              <a:rPr lang="es-ES" sz="2950" b="1" dirty="0">
                <a:solidFill>
                  <a:srgbClr val="64121A"/>
                </a:solidFill>
                <a:latin typeface="Arial"/>
                <a:ea typeface="Arial"/>
                <a:cs typeface="Arial"/>
                <a:sym typeface="Arial"/>
              </a:rPr>
              <a:t> sur les MNT</a:t>
            </a:r>
            <a:endParaRPr sz="295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64121A"/>
                </a:solidFill>
                <a:latin typeface="Arial"/>
                <a:ea typeface="Arial"/>
                <a:cs typeface="Arial"/>
                <a:sym typeface="Arial"/>
              </a:rPr>
              <a:t>1</a:t>
            </a:r>
            <a:r>
              <a:rPr lang="en-US" sz="2950" b="1" dirty="0">
                <a:solidFill>
                  <a:srgbClr val="64121A"/>
                </a:solidFill>
              </a:rPr>
              <a:t>4</a:t>
            </a:r>
            <a:r>
              <a:rPr lang="en-US" sz="2950" b="1" dirty="0">
                <a:solidFill>
                  <a:srgbClr val="64121A"/>
                </a:solidFill>
                <a:latin typeface="Arial"/>
                <a:ea typeface="Arial"/>
                <a:cs typeface="Arial"/>
                <a:sym typeface="Arial"/>
              </a:rPr>
              <a:t>-2</a:t>
            </a:r>
            <a:r>
              <a:rPr lang="en-US" sz="2950" b="1" dirty="0">
                <a:solidFill>
                  <a:srgbClr val="64121A"/>
                </a:solidFill>
              </a:rPr>
              <a:t>1</a:t>
            </a:r>
            <a:r>
              <a:rPr lang="en-US" sz="2950" b="1" dirty="0">
                <a:solidFill>
                  <a:srgbClr val="64121A"/>
                </a:solidFill>
                <a:latin typeface="Arial"/>
                <a:ea typeface="Arial"/>
                <a:cs typeface="Arial"/>
                <a:sym typeface="Arial"/>
              </a:rPr>
              <a:t> </a:t>
            </a:r>
            <a:r>
              <a:rPr lang="en-US" sz="2950" b="1" dirty="0" err="1">
                <a:solidFill>
                  <a:srgbClr val="64121A"/>
                </a:solidFill>
                <a:latin typeface="Arial"/>
                <a:ea typeface="Arial"/>
                <a:cs typeface="Arial"/>
                <a:sym typeface="Arial"/>
              </a:rPr>
              <a:t>Septembre</a:t>
            </a:r>
            <a:r>
              <a:rPr lang="en-US" sz="2950" b="1" dirty="0">
                <a:solidFill>
                  <a:srgbClr val="64121A"/>
                </a:solidFill>
                <a:latin typeface="Arial"/>
                <a:ea typeface="Arial"/>
                <a:cs typeface="Arial"/>
                <a:sym typeface="Arial"/>
              </a:rPr>
              <a:t> 2023</a:t>
            </a:r>
            <a:endParaRPr sz="2950" dirty="0">
              <a:solidFill>
                <a:srgbClr val="64121A"/>
              </a:solidFill>
              <a:latin typeface="Arial"/>
              <a:ea typeface="Arial"/>
              <a:cs typeface="Arial"/>
              <a:sym typeface="Arial"/>
            </a:endParaRPr>
          </a:p>
        </p:txBody>
      </p:sp>
      <p:pic>
        <p:nvPicPr>
          <p:cNvPr id="116" name="Google Shape;116;p10"/>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120" name="Google Shape;120;p10"/>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21" name="Google Shape;121;p10"/>
          <p:cNvGrpSpPr/>
          <p:nvPr/>
        </p:nvGrpSpPr>
        <p:grpSpPr>
          <a:xfrm>
            <a:off x="11403725" y="661200"/>
            <a:ext cx="8353200" cy="8610300"/>
            <a:chOff x="11403725" y="661200"/>
            <a:chExt cx="8353200" cy="8610300"/>
          </a:xfrm>
        </p:grpSpPr>
        <p:sp>
          <p:nvSpPr>
            <p:cNvPr id="122" name="Google Shape;122;p10"/>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0"/>
          <p:cNvSpPr txBox="1"/>
          <p:nvPr/>
        </p:nvSpPr>
        <p:spPr>
          <a:xfrm>
            <a:off x="1193200" y="4899050"/>
            <a:ext cx="9942000" cy="1929364"/>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endParaRPr lang="en-US" sz="4150" b="1" dirty="0"/>
          </a:p>
          <a:p>
            <a:pPr marL="12700" marR="5080" lvl="0" indent="0" algn="l" rtl="0">
              <a:lnSpc>
                <a:spcPct val="100000"/>
              </a:lnSpc>
              <a:spcBef>
                <a:spcPts val="0"/>
              </a:spcBef>
              <a:spcAft>
                <a:spcPts val="0"/>
              </a:spcAft>
              <a:buNone/>
            </a:pPr>
            <a:r>
              <a:rPr lang="en-US" sz="4150" b="1" dirty="0" err="1"/>
              <a:t>Plaider</a:t>
            </a:r>
            <a:r>
              <a:rPr lang="en-US" sz="4150" b="1" dirty="0"/>
              <a:t> </a:t>
            </a:r>
            <a:r>
              <a:rPr lang="en-US" sz="4150" b="1" dirty="0" err="1"/>
              <a:t>en</a:t>
            </a:r>
            <a:r>
              <a:rPr lang="en-US" sz="4150" b="1" dirty="0"/>
              <a:t> </a:t>
            </a:r>
            <a:r>
              <a:rPr lang="en-US" sz="4150" b="1" dirty="0" err="1"/>
              <a:t>faveur</a:t>
            </a:r>
            <a:r>
              <a:rPr lang="en-US" sz="4150" b="1" dirty="0"/>
              <a:t> de la couverture sanitaire </a:t>
            </a:r>
            <a:r>
              <a:rPr lang="en-US" sz="4150" b="1" dirty="0" err="1"/>
              <a:t>universelle</a:t>
            </a:r>
            <a:endParaRPr sz="4150" dirty="0">
              <a:latin typeface="Arial"/>
              <a:ea typeface="Arial"/>
              <a:cs typeface="Arial"/>
              <a:sym typeface="Arial"/>
            </a:endParaRPr>
          </a:p>
        </p:txBody>
      </p:sp>
      <p:sp>
        <p:nvSpPr>
          <p:cNvPr id="11" name="Google Shape;118;p10">
            <a:extLst>
              <a:ext uri="{FF2B5EF4-FFF2-40B4-BE49-F238E27FC236}">
                <a16:creationId xmlns:a16="http://schemas.microsoft.com/office/drawing/2014/main" id="{927EA659-6512-1C36-C9E6-DFECD5AFD1CB}"/>
              </a:ext>
            </a:extLst>
          </p:cNvPr>
          <p:cNvSpPr/>
          <p:nvPr/>
        </p:nvSpPr>
        <p:spPr>
          <a:xfrm rot="21073584">
            <a:off x="293917" y="578070"/>
            <a:ext cx="4814101"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119;p10">
            <a:extLst>
              <a:ext uri="{FF2B5EF4-FFF2-40B4-BE49-F238E27FC236}">
                <a16:creationId xmlns:a16="http://schemas.microsoft.com/office/drawing/2014/main" id="{129948B7-D4A1-446E-CEB9-936033C0E4E7}"/>
              </a:ext>
            </a:extLst>
          </p:cNvPr>
          <p:cNvSpPr txBox="1"/>
          <p:nvPr/>
        </p:nvSpPr>
        <p:spPr>
          <a:xfrm rot="20738491">
            <a:off x="629479" y="768716"/>
            <a:ext cx="4142977"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Gouvernements</a:t>
            </a:r>
            <a:endParaRPr sz="6150" dirty="0">
              <a:solidFill>
                <a:srgbClr val="EE7622"/>
              </a:solidFill>
              <a:latin typeface="Caveat"/>
              <a:ea typeface="Caveat"/>
              <a:cs typeface="Caveat"/>
              <a:sym typeface="Caveat"/>
            </a:endParaRPr>
          </a:p>
        </p:txBody>
      </p:sp>
      <p:sp>
        <p:nvSpPr>
          <p:cNvPr id="14" name="Google Shape;107;p10">
            <a:extLst>
              <a:ext uri="{FF2B5EF4-FFF2-40B4-BE49-F238E27FC236}">
                <a16:creationId xmlns:a16="http://schemas.microsoft.com/office/drawing/2014/main" id="{546EDC09-6F24-EE44-35B2-E4D12B6EBC68}"/>
              </a:ext>
            </a:extLst>
          </p:cNvPr>
          <p:cNvSpPr/>
          <p:nvPr/>
        </p:nvSpPr>
        <p:spPr>
          <a:xfrm rot="21291895">
            <a:off x="1716040" y="1202522"/>
            <a:ext cx="5472448"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 name="Google Shape;114;p10">
            <a:extLst>
              <a:ext uri="{FF2B5EF4-FFF2-40B4-BE49-F238E27FC236}">
                <a16:creationId xmlns:a16="http://schemas.microsoft.com/office/drawing/2014/main" id="{871B3A77-0B7C-0B41-3470-838B11B0C1B5}"/>
              </a:ext>
            </a:extLst>
          </p:cNvPr>
          <p:cNvSpPr txBox="1"/>
          <p:nvPr/>
        </p:nvSpPr>
        <p:spPr>
          <a:xfrm rot="20793106">
            <a:off x="1886496" y="1693763"/>
            <a:ext cx="5366912" cy="544058"/>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QUI PRENNENT SOIN</a:t>
            </a:r>
            <a:endParaRPr sz="3350" b="1" dirty="0">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4108</TotalTime>
  <Words>950</Words>
  <Application>Microsoft Macintosh PowerPoint</Application>
  <PresentationFormat>Personalizado</PresentationFormat>
  <Paragraphs>147</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18</vt:i4>
      </vt:variant>
    </vt:vector>
  </HeadingPairs>
  <TitlesOfParts>
    <vt:vector size="25" baseType="lpstr">
      <vt:lpstr>Arial</vt:lpstr>
      <vt:lpstr>Caveat</vt:lpstr>
      <vt:lpstr>Calibri</vt:lpstr>
      <vt:lpstr>Arial Black</vt:lpstr>
      <vt:lpstr>Office Theme</vt:lpstr>
      <vt:lpstr>1_Office Theme</vt:lpstr>
      <vt:lpstr>3_Office Theme</vt:lpstr>
      <vt:lpstr>COMMENT PERSONNALISER CES BANNIÈRES POUR LES RÉSEAUX SOCIAUX?  N'OUBLIEZ PAS D'ALLER À LA BARRE DE MENU CI-DESSUS &gt;&gt; DOCUMENT &gt;&gt; COPIER  Lorsque votre copie est ouverte, dans votre Google Drive, vous pourrez modifier du texte et des images. Vous pouvez également ajouter le logo de votre organisation.  Une fois vos slides finalisés, téléchargez-les au format .png ou .jpg et utilisez-les pour passer le mot sur les réseaux sociaux. MERCI BEAUCOUP!  </vt:lpstr>
      <vt:lpstr>GUIDE D’ÉDITION DES MODÈ</vt:lpstr>
      <vt:lpstr>L’HEURE DES SOINS</vt:lpstr>
      <vt:lpstr>L’HEURE DES SOINS</vt:lpstr>
      <vt:lpstr>L’HEURE DES SOINS</vt:lpstr>
      <vt:lpstr>L’HEURE DES SOINS</vt:lpstr>
      <vt:lpstr>Les maladies chroniques constituent un problème majeur de justice sociale au XXIe siècle : elles poussent encore plus les ménages pauvres dans la pauvreté et empêchent les pays en développement de parvenir à des économies fortes et durables.</vt:lpstr>
      <vt:lpstr>Personne ne devrait faire faillite à cause des coûts des soins de santé. Mais il faut pour cela une volonté politique et des mesures audacieuses. Les dirigeants du monde entier se sont engagés à garantir l'accès de tous aux soins de santé, indépendamment de leur capacité à payer, d'ici à 2030 - c'est ce que l'on appelle la couverture sanitaire universelle (CSU).</vt:lpstr>
      <vt:lpstr>Prendre soin des personnes</vt:lpstr>
      <vt:lpstr>Prendre soin des personnes</vt:lpstr>
      <vt:lpstr>Prendre soin des économies</vt:lpstr>
      <vt:lpstr>Prendre soin des personnes</vt:lpstr>
      <vt:lpstr>Prendre soin des personnes</vt:lpstr>
      <vt:lpstr>Prendre soin des personnes</vt:lpstr>
      <vt:lpstr>Prendre soin des personnes</vt:lpstr>
      <vt:lpstr>Prendre soin des personnes</vt:lpstr>
      <vt:lpstr>L’HEURE DES SOINS</vt:lpstr>
      <vt:lpstr>L’HEURE DES SOINS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CUSTOMISE THESE VISUAL CARDS FOR SOCIAL MEDIA?  PLEASE REMEMBER TO GO TO menu bar above &gt;&gt; FILE &gt;&gt; Make Copy  Go to your own google drive and edit texts and images directly in your own copy. You can add your organization logo.  Each slides are available in English. Replace texts and insert new ones with your own translations to other languages.    Once your selected slides/s will be final, download them as .png or .jpg and use it to spread the word on social media. THANK YOU!</dc:title>
  <dc:creator>Nataliia Shkvarok</dc:creator>
  <cp:lastModifiedBy>Microsoft Office User</cp:lastModifiedBy>
  <cp:revision>14</cp:revision>
  <dcterms:modified xsi:type="dcterms:W3CDTF">2023-08-03T10:46:40Z</dcterms:modified>
</cp:coreProperties>
</file>